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ink/ink1.xml" ContentType="application/inkml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61" r:id="rId1"/>
  </p:sldMasterIdLst>
  <p:notesMasterIdLst>
    <p:notesMasterId r:id="rId15"/>
  </p:notesMasterIdLst>
  <p:sldIdLst>
    <p:sldId id="2030" r:id="rId2"/>
    <p:sldId id="2033" r:id="rId3"/>
    <p:sldId id="2006" r:id="rId4"/>
    <p:sldId id="2008" r:id="rId5"/>
    <p:sldId id="2009" r:id="rId6"/>
    <p:sldId id="2010" r:id="rId7"/>
    <p:sldId id="2012" r:id="rId8"/>
    <p:sldId id="2021" r:id="rId9"/>
    <p:sldId id="2011" r:id="rId10"/>
    <p:sldId id="2018" r:id="rId11"/>
    <p:sldId id="2020" r:id="rId12"/>
    <p:sldId id="2019" r:id="rId13"/>
    <p:sldId id="2026" r:id="rId14"/>
  </p:sldIdLst>
  <p:sldSz cx="9144000" cy="5143500" type="screen16x9"/>
  <p:notesSz cx="6858000" cy="9144000"/>
  <p:defaultTextStyle>
    <a:defPPr>
      <a:defRPr lang="en-US"/>
    </a:defPPr>
    <a:lvl1pPr marL="0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831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663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494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326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157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6989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399820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2651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Office" lastIdx="3" clrIdx="0"/>
  <p:cmAuthor id="2" name="Microsoft Office User" initials="Office [2]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20006"/>
    <a:srgbClr val="3B1F4D"/>
    <a:srgbClr val="00B8DB"/>
    <a:srgbClr val="EC72A5"/>
    <a:srgbClr val="2D1E42"/>
    <a:srgbClr val="583F52"/>
    <a:srgbClr val="4AEDDE"/>
    <a:srgbClr val="FA5C79"/>
    <a:srgbClr val="F6DC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4" autoAdjust="0"/>
    <p:restoredTop sz="96202" autoAdjust="0"/>
  </p:normalViewPr>
  <p:slideViewPr>
    <p:cSldViewPr snapToGrid="0" snapToObjects="1">
      <p:cViewPr>
        <p:scale>
          <a:sx n="125" d="100"/>
          <a:sy n="125" d="100"/>
        </p:scale>
        <p:origin x="72" y="-461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6" d="100"/>
        <a:sy n="156" d="100"/>
      </p:scale>
      <p:origin x="0" y="0"/>
    </p:cViewPr>
  </p:sorter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5-30T11:39:14.974"/>
    </inkml:context>
    <inkml:brush xml:id="br0">
      <inkml:brushProperty name="width" value="0.1" units="cm"/>
      <inkml:brushProperty name="height" value="0.6" units="cm"/>
      <inkml:brushProperty name="color" value="#849398"/>
      <inkml:brushProperty name="ignorePressure" value="1"/>
      <inkml:brushProperty name="inkEffects" value="pencil"/>
    </inkml:brush>
  </inkml:definitions>
  <inkml:trace contextRef="#ctx0" brushRef="#br0">0 0,'0'0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Calibri Ligh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Calibri Light"/>
              </a:defRPr>
            </a:lvl1pPr>
          </a:lstStyle>
          <a:p>
            <a:fld id="{EFC10EE1-B198-C942-8235-326C972CBB30}" type="datetimeFigureOut">
              <a:rPr lang="en-US" smtClean="0"/>
              <a:pPr/>
              <a:t>5/30/2021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Calibri Ligh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Calibri Light"/>
              </a:defRPr>
            </a:lvl1pPr>
          </a:lstStyle>
          <a:p>
            <a:fld id="{006BE02D-20C0-F840-AFAC-BEA99C74FDC2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28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1pPr>
    <a:lvl2pPr marL="342831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2pPr>
    <a:lvl3pPr marL="685663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3pPr>
    <a:lvl4pPr marL="1028494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4pPr>
    <a:lvl5pPr marL="1371326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5pPr>
    <a:lvl6pPr marL="1714157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6989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399820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2651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7854C53-471A-EE49-83FA-1E350517B733}" type="slidenum">
              <a:rPr lang="en-US" altLang="en-US"/>
              <a:pPr/>
              <a:t>1</a:t>
            </a:fld>
            <a:endParaRPr lang="en-US" altLang="en-US"/>
          </a:p>
        </p:txBody>
      </p:sp>
      <p:sp>
        <p:nvSpPr>
          <p:cNvPr id="17409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692150" y="1143000"/>
            <a:ext cx="5457825" cy="30702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7410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400550"/>
            <a:ext cx="5470525" cy="358457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614614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537287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418927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03469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9574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377323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708150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atercolor Splat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97C41DB-FEEA-F04B-99AA-98BA881898B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8523135">
            <a:off x="-926915" y="4060604"/>
            <a:ext cx="4040894" cy="352152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CBA25CD-47D8-524B-A632-1CB1A92D7AE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8523135">
            <a:off x="4821489" y="4153816"/>
            <a:ext cx="4040894" cy="352152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29A2897-D021-3049-B9AB-0A4141258E0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8523135">
            <a:off x="6741838" y="4253776"/>
            <a:ext cx="4040894" cy="35215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C4B9BDC-690C-7C45-B709-3D9E2E870D5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8523135">
            <a:off x="1848399" y="3877143"/>
            <a:ext cx="4040894" cy="3521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440015"/>
      </p:ext>
    </p:extLst>
  </p:cSld>
  <p:clrMapOvr>
    <a:masterClrMapping/>
  </p:clrMapOvr>
  <p:transition advClick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4FB06BE-BEE2-6F46-9CE6-0EF66ADA2E8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3465095" y="-3867182"/>
            <a:ext cx="15905748" cy="11612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230760"/>
      </p:ext>
    </p:extLst>
  </p:cSld>
  <p:clrMapOvr>
    <a:masterClrMapping/>
  </p:clrMapOvr>
  <p:transition advClick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advClick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elcome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icture Placeholder 7">
            <a:extLst>
              <a:ext uri="{FF2B5EF4-FFF2-40B4-BE49-F238E27FC236}">
                <a16:creationId xmlns:a16="http://schemas.microsoft.com/office/drawing/2014/main" id="{D851280D-BC02-F747-A729-4286B65D062E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011832" y="769123"/>
            <a:ext cx="3105692" cy="3331628"/>
          </a:xfrm>
          <a:custGeom>
            <a:avLst/>
            <a:gdLst>
              <a:gd name="connsiteX0" fmla="*/ 3661677 w 12019618"/>
              <a:gd name="connsiteY0" fmla="*/ 12520167 h 12897395"/>
              <a:gd name="connsiteX1" fmla="*/ 3672990 w 12019618"/>
              <a:gd name="connsiteY1" fmla="*/ 12526899 h 12897395"/>
              <a:gd name="connsiteX2" fmla="*/ 3641141 w 12019618"/>
              <a:gd name="connsiteY2" fmla="*/ 12523694 h 12897395"/>
              <a:gd name="connsiteX3" fmla="*/ 3661677 w 12019618"/>
              <a:gd name="connsiteY3" fmla="*/ 12520167 h 12897395"/>
              <a:gd name="connsiteX4" fmla="*/ 3629828 w 12019618"/>
              <a:gd name="connsiteY4" fmla="*/ 12516962 h 12897395"/>
              <a:gd name="connsiteX5" fmla="*/ 3641141 w 12019618"/>
              <a:gd name="connsiteY5" fmla="*/ 12523694 h 12897395"/>
              <a:gd name="connsiteX6" fmla="*/ 3609292 w 12019618"/>
              <a:gd name="connsiteY6" fmla="*/ 12520489 h 12897395"/>
              <a:gd name="connsiteX7" fmla="*/ 3629828 w 12019618"/>
              <a:gd name="connsiteY7" fmla="*/ 12516962 h 12897395"/>
              <a:gd name="connsiteX8" fmla="*/ 3603426 w 12019618"/>
              <a:gd name="connsiteY8" fmla="*/ 12512225 h 12897395"/>
              <a:gd name="connsiteX9" fmla="*/ 3605461 w 12019618"/>
              <a:gd name="connsiteY9" fmla="*/ 12515092 h 12897395"/>
              <a:gd name="connsiteX10" fmla="*/ 3609292 w 12019618"/>
              <a:gd name="connsiteY10" fmla="*/ 12520489 h 12897395"/>
              <a:gd name="connsiteX11" fmla="*/ 3597800 w 12019618"/>
              <a:gd name="connsiteY11" fmla="*/ 12504299 h 12897395"/>
              <a:gd name="connsiteX12" fmla="*/ 3603426 w 12019618"/>
              <a:gd name="connsiteY12" fmla="*/ 12512225 h 12897395"/>
              <a:gd name="connsiteX13" fmla="*/ 3599077 w 12019618"/>
              <a:gd name="connsiteY13" fmla="*/ 12506098 h 12897395"/>
              <a:gd name="connsiteX14" fmla="*/ 3597800 w 12019618"/>
              <a:gd name="connsiteY14" fmla="*/ 12504299 h 12897395"/>
              <a:gd name="connsiteX15" fmla="*/ 6322874 w 12019618"/>
              <a:gd name="connsiteY15" fmla="*/ 12228839 h 12897395"/>
              <a:gd name="connsiteX16" fmla="*/ 6254552 w 12019618"/>
              <a:gd name="connsiteY16" fmla="*/ 12237231 h 12897395"/>
              <a:gd name="connsiteX17" fmla="*/ 6173282 w 12019618"/>
              <a:gd name="connsiteY17" fmla="*/ 12233197 h 12897395"/>
              <a:gd name="connsiteX18" fmla="*/ 6254552 w 12019618"/>
              <a:gd name="connsiteY18" fmla="*/ 12237231 h 12897395"/>
              <a:gd name="connsiteX19" fmla="*/ 6322874 w 12019618"/>
              <a:gd name="connsiteY19" fmla="*/ 12228839 h 12897395"/>
              <a:gd name="connsiteX20" fmla="*/ 6097604 w 12019618"/>
              <a:gd name="connsiteY20" fmla="*/ 12225089 h 12897395"/>
              <a:gd name="connsiteX21" fmla="*/ 6092416 w 12019618"/>
              <a:gd name="connsiteY21" fmla="*/ 12230860 h 12897395"/>
              <a:gd name="connsiteX22" fmla="*/ 6097604 w 12019618"/>
              <a:gd name="connsiteY22" fmla="*/ 12225089 h 12897395"/>
              <a:gd name="connsiteX23" fmla="*/ 6069494 w 12019618"/>
              <a:gd name="connsiteY23" fmla="*/ 12220241 h 12897395"/>
              <a:gd name="connsiteX24" fmla="*/ 6066868 w 12019618"/>
              <a:gd name="connsiteY24" fmla="*/ 12221452 h 12897395"/>
              <a:gd name="connsiteX25" fmla="*/ 6063362 w 12019618"/>
              <a:gd name="connsiteY25" fmla="*/ 12223069 h 12897395"/>
              <a:gd name="connsiteX26" fmla="*/ 6061942 w 12019618"/>
              <a:gd name="connsiteY26" fmla="*/ 12223725 h 12897395"/>
              <a:gd name="connsiteX27" fmla="*/ 6045852 w 12019618"/>
              <a:gd name="connsiteY27" fmla="*/ 12231147 h 12897395"/>
              <a:gd name="connsiteX28" fmla="*/ 6053732 w 12019618"/>
              <a:gd name="connsiteY28" fmla="*/ 12227512 h 12897395"/>
              <a:gd name="connsiteX29" fmla="*/ 6063362 w 12019618"/>
              <a:gd name="connsiteY29" fmla="*/ 12223069 h 12897395"/>
              <a:gd name="connsiteX30" fmla="*/ 5930472 w 12019618"/>
              <a:gd name="connsiteY30" fmla="*/ 12212432 h 12897395"/>
              <a:gd name="connsiteX31" fmla="*/ 5913148 w 12019618"/>
              <a:gd name="connsiteY31" fmla="*/ 12217793 h 12897395"/>
              <a:gd name="connsiteX32" fmla="*/ 5881300 w 12019618"/>
              <a:gd name="connsiteY32" fmla="*/ 12214588 h 12897395"/>
              <a:gd name="connsiteX33" fmla="*/ 5913148 w 12019618"/>
              <a:gd name="connsiteY33" fmla="*/ 12217793 h 12897395"/>
              <a:gd name="connsiteX34" fmla="*/ 5930472 w 12019618"/>
              <a:gd name="connsiteY34" fmla="*/ 12212432 h 12897395"/>
              <a:gd name="connsiteX35" fmla="*/ 5775860 w 12019618"/>
              <a:gd name="connsiteY35" fmla="*/ 12200987 h 12897395"/>
              <a:gd name="connsiteX36" fmla="*/ 5773100 w 12019618"/>
              <a:gd name="connsiteY36" fmla="*/ 12202146 h 12897395"/>
              <a:gd name="connsiteX37" fmla="*/ 5768976 w 12019618"/>
              <a:gd name="connsiteY37" fmla="*/ 12203878 h 12897395"/>
              <a:gd name="connsiteX38" fmla="*/ 5767922 w 12019618"/>
              <a:gd name="connsiteY38" fmla="*/ 12204320 h 12897395"/>
              <a:gd name="connsiteX39" fmla="*/ 5751012 w 12019618"/>
              <a:gd name="connsiteY39" fmla="*/ 12211422 h 12897395"/>
              <a:gd name="connsiteX40" fmla="*/ 5759294 w 12019618"/>
              <a:gd name="connsiteY40" fmla="*/ 12207944 h 12897395"/>
              <a:gd name="connsiteX41" fmla="*/ 5768976 w 12019618"/>
              <a:gd name="connsiteY41" fmla="*/ 12203878 h 12897395"/>
              <a:gd name="connsiteX42" fmla="*/ 4693728 w 12019618"/>
              <a:gd name="connsiteY42" fmla="*/ 12196602 h 12897395"/>
              <a:gd name="connsiteX43" fmla="*/ 4673140 w 12019618"/>
              <a:gd name="connsiteY43" fmla="*/ 12199917 h 12897395"/>
              <a:gd name="connsiteX44" fmla="*/ 4705392 w 12019618"/>
              <a:gd name="connsiteY44" fmla="*/ 12204820 h 12897395"/>
              <a:gd name="connsiteX45" fmla="*/ 4705392 w 12019618"/>
              <a:gd name="connsiteY45" fmla="*/ 12204820 h 12897395"/>
              <a:gd name="connsiteX46" fmla="*/ 4693728 w 12019618"/>
              <a:gd name="connsiteY46" fmla="*/ 12196602 h 12897395"/>
              <a:gd name="connsiteX47" fmla="*/ 5370766 w 12019618"/>
              <a:gd name="connsiteY47" fmla="*/ 12172950 h 12897395"/>
              <a:gd name="connsiteX48" fmla="*/ 5343458 w 12019618"/>
              <a:gd name="connsiteY48" fmla="*/ 12186155 h 12897395"/>
              <a:gd name="connsiteX49" fmla="*/ 5392476 w 12019618"/>
              <a:gd name="connsiteY49" fmla="*/ 12185287 h 12897395"/>
              <a:gd name="connsiteX50" fmla="*/ 5424324 w 12019618"/>
              <a:gd name="connsiteY50" fmla="*/ 12188492 h 12897395"/>
              <a:gd name="connsiteX51" fmla="*/ 5473746 w 12019618"/>
              <a:gd name="connsiteY51" fmla="*/ 12189321 h 12897395"/>
              <a:gd name="connsiteX52" fmla="*/ 5505594 w 12019618"/>
              <a:gd name="connsiteY52" fmla="*/ 12192526 h 12897395"/>
              <a:gd name="connsiteX53" fmla="*/ 5505594 w 12019618"/>
              <a:gd name="connsiteY53" fmla="*/ 12192526 h 12897395"/>
              <a:gd name="connsiteX54" fmla="*/ 5473746 w 12019618"/>
              <a:gd name="connsiteY54" fmla="*/ 12189321 h 12897395"/>
              <a:gd name="connsiteX55" fmla="*/ 5424324 w 12019618"/>
              <a:gd name="connsiteY55" fmla="*/ 12188492 h 12897395"/>
              <a:gd name="connsiteX56" fmla="*/ 5392476 w 12019618"/>
              <a:gd name="connsiteY56" fmla="*/ 12185287 h 12897395"/>
              <a:gd name="connsiteX57" fmla="*/ 5370766 w 12019618"/>
              <a:gd name="connsiteY57" fmla="*/ 12172950 h 12897395"/>
              <a:gd name="connsiteX58" fmla="*/ 4942536 w 12019618"/>
              <a:gd name="connsiteY58" fmla="*/ 12137316 h 12897395"/>
              <a:gd name="connsiteX59" fmla="*/ 4866934 w 12019618"/>
              <a:gd name="connsiteY59" fmla="*/ 12143175 h 12897395"/>
              <a:gd name="connsiteX60" fmla="*/ 5112756 w 12019618"/>
              <a:gd name="connsiteY60" fmla="*/ 12163768 h 12897395"/>
              <a:gd name="connsiteX61" fmla="*/ 5147058 w 12019618"/>
              <a:gd name="connsiteY61" fmla="*/ 12166392 h 12897395"/>
              <a:gd name="connsiteX62" fmla="*/ 5193622 w 12019618"/>
              <a:gd name="connsiteY62" fmla="*/ 12166105 h 12897395"/>
              <a:gd name="connsiteX63" fmla="*/ 5227924 w 12019618"/>
              <a:gd name="connsiteY63" fmla="*/ 12168728 h 12897395"/>
              <a:gd name="connsiteX64" fmla="*/ 5259772 w 12019618"/>
              <a:gd name="connsiteY64" fmla="*/ 12171933 h 12897395"/>
              <a:gd name="connsiteX65" fmla="*/ 5259772 w 12019618"/>
              <a:gd name="connsiteY65" fmla="*/ 12171933 h 12897395"/>
              <a:gd name="connsiteX66" fmla="*/ 5227924 w 12019618"/>
              <a:gd name="connsiteY66" fmla="*/ 12168728 h 12897395"/>
              <a:gd name="connsiteX67" fmla="*/ 5193622 w 12019618"/>
              <a:gd name="connsiteY67" fmla="*/ 12166105 h 12897395"/>
              <a:gd name="connsiteX68" fmla="*/ 5147058 w 12019618"/>
              <a:gd name="connsiteY68" fmla="*/ 12166392 h 12897395"/>
              <a:gd name="connsiteX69" fmla="*/ 5112756 w 12019618"/>
              <a:gd name="connsiteY69" fmla="*/ 12163768 h 12897395"/>
              <a:gd name="connsiteX70" fmla="*/ 4942536 w 12019618"/>
              <a:gd name="connsiteY70" fmla="*/ 12137316 h 12897395"/>
              <a:gd name="connsiteX71" fmla="*/ 4788414 w 12019618"/>
              <a:gd name="connsiteY71" fmla="*/ 12126157 h 12897395"/>
              <a:gd name="connsiteX72" fmla="*/ 4768934 w 12019618"/>
              <a:gd name="connsiteY72" fmla="*/ 12134142 h 12897395"/>
              <a:gd name="connsiteX73" fmla="*/ 4800784 w 12019618"/>
              <a:gd name="connsiteY73" fmla="*/ 12137347 h 12897395"/>
              <a:gd name="connsiteX74" fmla="*/ 4800784 w 12019618"/>
              <a:gd name="connsiteY74" fmla="*/ 12137347 h 12897395"/>
              <a:gd name="connsiteX75" fmla="*/ 4788414 w 12019618"/>
              <a:gd name="connsiteY75" fmla="*/ 12126157 h 12897395"/>
              <a:gd name="connsiteX76" fmla="*/ 4451214 w 12019618"/>
              <a:gd name="connsiteY76" fmla="*/ 12091681 h 12897395"/>
              <a:gd name="connsiteX77" fmla="*/ 4471678 w 12019618"/>
              <a:gd name="connsiteY77" fmla="*/ 12104229 h 12897395"/>
              <a:gd name="connsiteX78" fmla="*/ 4505980 w 12019618"/>
              <a:gd name="connsiteY78" fmla="*/ 12106852 h 12897395"/>
              <a:gd name="connsiteX79" fmla="*/ 4537830 w 12019618"/>
              <a:gd name="connsiteY79" fmla="*/ 12110057 h 12897395"/>
              <a:gd name="connsiteX80" fmla="*/ 4572130 w 12019618"/>
              <a:gd name="connsiteY80" fmla="*/ 12112680 h 12897395"/>
              <a:gd name="connsiteX81" fmla="*/ 4572130 w 12019618"/>
              <a:gd name="connsiteY81" fmla="*/ 12112680 h 12897395"/>
              <a:gd name="connsiteX82" fmla="*/ 4537830 w 12019618"/>
              <a:gd name="connsiteY82" fmla="*/ 12110057 h 12897395"/>
              <a:gd name="connsiteX83" fmla="*/ 4505980 w 12019618"/>
              <a:gd name="connsiteY83" fmla="*/ 12106852 h 12897395"/>
              <a:gd name="connsiteX84" fmla="*/ 4471678 w 12019618"/>
              <a:gd name="connsiteY84" fmla="*/ 12104229 h 12897395"/>
              <a:gd name="connsiteX85" fmla="*/ 4451214 w 12019618"/>
              <a:gd name="connsiteY85" fmla="*/ 12091681 h 12897395"/>
              <a:gd name="connsiteX86" fmla="*/ 3956617 w 12019618"/>
              <a:gd name="connsiteY86" fmla="*/ 12048280 h 12897395"/>
              <a:gd name="connsiteX87" fmla="*/ 3963305 w 12019618"/>
              <a:gd name="connsiteY87" fmla="*/ 12058043 h 12897395"/>
              <a:gd name="connsiteX88" fmla="*/ 3997607 w 12019618"/>
              <a:gd name="connsiteY88" fmla="*/ 12060667 h 12897395"/>
              <a:gd name="connsiteX89" fmla="*/ 4243025 w 12019618"/>
              <a:gd name="connsiteY89" fmla="*/ 12079562 h 12897395"/>
              <a:gd name="connsiteX90" fmla="*/ 4243025 w 12019618"/>
              <a:gd name="connsiteY90" fmla="*/ 12079562 h 12897395"/>
              <a:gd name="connsiteX91" fmla="*/ 3997607 w 12019618"/>
              <a:gd name="connsiteY91" fmla="*/ 12060667 h 12897395"/>
              <a:gd name="connsiteX92" fmla="*/ 3963305 w 12019618"/>
              <a:gd name="connsiteY92" fmla="*/ 12058043 h 12897395"/>
              <a:gd name="connsiteX93" fmla="*/ 3956617 w 12019618"/>
              <a:gd name="connsiteY93" fmla="*/ 12048280 h 12897395"/>
              <a:gd name="connsiteX94" fmla="*/ 3913920 w 12019618"/>
              <a:gd name="connsiteY94" fmla="*/ 12046444 h 12897395"/>
              <a:gd name="connsiteX95" fmla="*/ 3913920 w 12019618"/>
              <a:gd name="connsiteY95" fmla="*/ 12046444 h 12897395"/>
              <a:gd name="connsiteX96" fmla="*/ 2733869 w 12019618"/>
              <a:gd name="connsiteY96" fmla="*/ 11961880 h 12897395"/>
              <a:gd name="connsiteX97" fmla="*/ 2737823 w 12019618"/>
              <a:gd name="connsiteY97" fmla="*/ 11970358 h 12897395"/>
              <a:gd name="connsiteX98" fmla="*/ 2720690 w 12019618"/>
              <a:gd name="connsiteY98" fmla="*/ 11963662 h 12897395"/>
              <a:gd name="connsiteX99" fmla="*/ 2733869 w 12019618"/>
              <a:gd name="connsiteY99" fmla="*/ 11961880 h 12897395"/>
              <a:gd name="connsiteX100" fmla="*/ 2708320 w 12019618"/>
              <a:gd name="connsiteY100" fmla="*/ 11952472 h 12897395"/>
              <a:gd name="connsiteX101" fmla="*/ 2720690 w 12019618"/>
              <a:gd name="connsiteY101" fmla="*/ 11963662 h 12897395"/>
              <a:gd name="connsiteX102" fmla="*/ 2688841 w 12019618"/>
              <a:gd name="connsiteY102" fmla="*/ 11960457 h 12897395"/>
              <a:gd name="connsiteX103" fmla="*/ 2708320 w 12019618"/>
              <a:gd name="connsiteY103" fmla="*/ 11952472 h 12897395"/>
              <a:gd name="connsiteX104" fmla="*/ 2677803 w 12019618"/>
              <a:gd name="connsiteY104" fmla="*/ 11946177 h 12897395"/>
              <a:gd name="connsiteX105" fmla="*/ 2688841 w 12019618"/>
              <a:gd name="connsiteY105" fmla="*/ 11960457 h 12897395"/>
              <a:gd name="connsiteX106" fmla="*/ 2668853 w 12019618"/>
              <a:gd name="connsiteY106" fmla="*/ 11952644 h 12897395"/>
              <a:gd name="connsiteX107" fmla="*/ 2677803 w 12019618"/>
              <a:gd name="connsiteY107" fmla="*/ 11946177 h 12897395"/>
              <a:gd name="connsiteX108" fmla="*/ 2649302 w 12019618"/>
              <a:gd name="connsiteY108" fmla="*/ 11935759 h 12897395"/>
              <a:gd name="connsiteX109" fmla="*/ 2668853 w 12019618"/>
              <a:gd name="connsiteY109" fmla="*/ 11952644 h 12897395"/>
              <a:gd name="connsiteX110" fmla="*/ 2649302 w 12019618"/>
              <a:gd name="connsiteY110" fmla="*/ 11935759 h 12897395"/>
              <a:gd name="connsiteX111" fmla="*/ 2670924 w 12019618"/>
              <a:gd name="connsiteY111" fmla="*/ 11819426 h 12897395"/>
              <a:gd name="connsiteX112" fmla="*/ 2755726 w 12019618"/>
              <a:gd name="connsiteY112" fmla="*/ 11842657 h 12897395"/>
              <a:gd name="connsiteX113" fmla="*/ 2737721 w 12019618"/>
              <a:gd name="connsiteY113" fmla="*/ 11839951 h 12897395"/>
              <a:gd name="connsiteX114" fmla="*/ 2572925 w 12019618"/>
              <a:gd name="connsiteY114" fmla="*/ 11810393 h 12897395"/>
              <a:gd name="connsiteX115" fmla="*/ 2670924 w 12019618"/>
              <a:gd name="connsiteY115" fmla="*/ 11819426 h 12897395"/>
              <a:gd name="connsiteX116" fmla="*/ 2608458 w 12019618"/>
              <a:gd name="connsiteY116" fmla="*/ 11814966 h 12897395"/>
              <a:gd name="connsiteX117" fmla="*/ 2579134 w 12019618"/>
              <a:gd name="connsiteY117" fmla="*/ 11811566 h 12897395"/>
              <a:gd name="connsiteX118" fmla="*/ 1112372 w 12019618"/>
              <a:gd name="connsiteY118" fmla="*/ 10666448 h 12897395"/>
              <a:gd name="connsiteX119" fmla="*/ 1105824 w 12019618"/>
              <a:gd name="connsiteY119" fmla="*/ 10668002 h 12897395"/>
              <a:gd name="connsiteX120" fmla="*/ 1101335 w 12019618"/>
              <a:gd name="connsiteY120" fmla="*/ 10669067 h 12897395"/>
              <a:gd name="connsiteX121" fmla="*/ 1099956 w 12019618"/>
              <a:gd name="connsiteY121" fmla="*/ 10669394 h 12897395"/>
              <a:gd name="connsiteX122" fmla="*/ 1105824 w 12019618"/>
              <a:gd name="connsiteY122" fmla="*/ 10668002 h 12897395"/>
              <a:gd name="connsiteX123" fmla="*/ 1108233 w 12019618"/>
              <a:gd name="connsiteY123" fmla="*/ 10667430 h 12897395"/>
              <a:gd name="connsiteX124" fmla="*/ 1112372 w 12019618"/>
              <a:gd name="connsiteY124" fmla="*/ 10666448 h 12897395"/>
              <a:gd name="connsiteX125" fmla="*/ 435114 w 12019618"/>
              <a:gd name="connsiteY125" fmla="*/ 10181441 h 12897395"/>
              <a:gd name="connsiteX126" fmla="*/ 433697 w 12019618"/>
              <a:gd name="connsiteY126" fmla="*/ 10181682 h 12897395"/>
              <a:gd name="connsiteX127" fmla="*/ 433490 w 12019618"/>
              <a:gd name="connsiteY127" fmla="*/ 10181546 h 12897395"/>
              <a:gd name="connsiteX128" fmla="*/ 435114 w 12019618"/>
              <a:gd name="connsiteY128" fmla="*/ 10181441 h 12897395"/>
              <a:gd name="connsiteX129" fmla="*/ 588685 w 12019618"/>
              <a:gd name="connsiteY129" fmla="*/ 10028364 h 12897395"/>
              <a:gd name="connsiteX130" fmla="*/ 559781 w 12019618"/>
              <a:gd name="connsiteY130" fmla="*/ 10029897 h 12897395"/>
              <a:gd name="connsiteX131" fmla="*/ 596868 w 12019618"/>
              <a:gd name="connsiteY131" fmla="*/ 10055176 h 12897395"/>
              <a:gd name="connsiteX132" fmla="*/ 588685 w 12019618"/>
              <a:gd name="connsiteY132" fmla="*/ 10028364 h 12897395"/>
              <a:gd name="connsiteX133" fmla="*/ 37788 w 12019618"/>
              <a:gd name="connsiteY133" fmla="*/ 9653333 h 12897395"/>
              <a:gd name="connsiteX134" fmla="*/ 37788 w 12019618"/>
              <a:gd name="connsiteY134" fmla="*/ 9653333 h 12897395"/>
              <a:gd name="connsiteX135" fmla="*/ 37733 w 12019618"/>
              <a:gd name="connsiteY135" fmla="*/ 9634283 h 12897395"/>
              <a:gd name="connsiteX136" fmla="*/ 37733 w 12019618"/>
              <a:gd name="connsiteY136" fmla="*/ 9634292 h 12897395"/>
              <a:gd name="connsiteX137" fmla="*/ 37788 w 12019618"/>
              <a:gd name="connsiteY137" fmla="*/ 9653333 h 12897395"/>
              <a:gd name="connsiteX138" fmla="*/ 37761 w 12019618"/>
              <a:gd name="connsiteY138" fmla="*/ 9644007 h 12897395"/>
              <a:gd name="connsiteX139" fmla="*/ 37708 w 12019618"/>
              <a:gd name="connsiteY139" fmla="*/ 9625355 h 12897395"/>
              <a:gd name="connsiteX140" fmla="*/ 37717 w 12019618"/>
              <a:gd name="connsiteY140" fmla="*/ 9628463 h 12897395"/>
              <a:gd name="connsiteX141" fmla="*/ 37733 w 12019618"/>
              <a:gd name="connsiteY141" fmla="*/ 9634283 h 12897395"/>
              <a:gd name="connsiteX142" fmla="*/ 25969 w 12019618"/>
              <a:gd name="connsiteY142" fmla="*/ 9564804 h 12897395"/>
              <a:gd name="connsiteX143" fmla="*/ 21797 w 12019618"/>
              <a:gd name="connsiteY143" fmla="*/ 9566932 h 12897395"/>
              <a:gd name="connsiteX144" fmla="*/ 23300 w 12019618"/>
              <a:gd name="connsiteY144" fmla="*/ 9566165 h 12897395"/>
              <a:gd name="connsiteX145" fmla="*/ 47123 w 12019618"/>
              <a:gd name="connsiteY145" fmla="*/ 9554016 h 12897395"/>
              <a:gd name="connsiteX146" fmla="*/ 34823 w 12019618"/>
              <a:gd name="connsiteY146" fmla="*/ 9560289 h 12897395"/>
              <a:gd name="connsiteX147" fmla="*/ 25969 w 12019618"/>
              <a:gd name="connsiteY147" fmla="*/ 9564804 h 12897395"/>
              <a:gd name="connsiteX148" fmla="*/ 27308 w 12019618"/>
              <a:gd name="connsiteY148" fmla="*/ 9564121 h 12897395"/>
              <a:gd name="connsiteX149" fmla="*/ 59374 w 12019618"/>
              <a:gd name="connsiteY149" fmla="*/ 9547769 h 12897395"/>
              <a:gd name="connsiteX150" fmla="*/ 47349 w 12019618"/>
              <a:gd name="connsiteY150" fmla="*/ 9553901 h 12897395"/>
              <a:gd name="connsiteX151" fmla="*/ 47123 w 12019618"/>
              <a:gd name="connsiteY151" fmla="*/ 9554016 h 12897395"/>
              <a:gd name="connsiteX152" fmla="*/ 54314 w 12019618"/>
              <a:gd name="connsiteY152" fmla="*/ 8849465 h 12897395"/>
              <a:gd name="connsiteX153" fmla="*/ 54314 w 12019618"/>
              <a:gd name="connsiteY153" fmla="*/ 8849465 h 12897395"/>
              <a:gd name="connsiteX154" fmla="*/ 625006 w 12019618"/>
              <a:gd name="connsiteY154" fmla="*/ 7688958 h 12897395"/>
              <a:gd name="connsiteX155" fmla="*/ 623346 w 12019618"/>
              <a:gd name="connsiteY155" fmla="*/ 7693276 h 12897395"/>
              <a:gd name="connsiteX156" fmla="*/ 619290 w 12019618"/>
              <a:gd name="connsiteY156" fmla="*/ 7703823 h 12897395"/>
              <a:gd name="connsiteX157" fmla="*/ 629408 w 12019618"/>
              <a:gd name="connsiteY157" fmla="*/ 7677510 h 12897395"/>
              <a:gd name="connsiteX158" fmla="*/ 627570 w 12019618"/>
              <a:gd name="connsiteY158" fmla="*/ 7682290 h 12897395"/>
              <a:gd name="connsiteX159" fmla="*/ 625006 w 12019618"/>
              <a:gd name="connsiteY159" fmla="*/ 7688958 h 12897395"/>
              <a:gd name="connsiteX160" fmla="*/ 631963 w 12019618"/>
              <a:gd name="connsiteY160" fmla="*/ 7670864 h 12897395"/>
              <a:gd name="connsiteX161" fmla="*/ 630104 w 12019618"/>
              <a:gd name="connsiteY161" fmla="*/ 7675698 h 12897395"/>
              <a:gd name="connsiteX162" fmla="*/ 629408 w 12019618"/>
              <a:gd name="connsiteY162" fmla="*/ 7677510 h 12897395"/>
              <a:gd name="connsiteX163" fmla="*/ 631456 w 12019618"/>
              <a:gd name="connsiteY163" fmla="*/ 7672183 h 12897395"/>
              <a:gd name="connsiteX164" fmla="*/ 631963 w 12019618"/>
              <a:gd name="connsiteY164" fmla="*/ 7670864 h 12897395"/>
              <a:gd name="connsiteX165" fmla="*/ 4367089 w 12019618"/>
              <a:gd name="connsiteY165" fmla="*/ 7538766 h 12897395"/>
              <a:gd name="connsiteX166" fmla="*/ 4337968 w 12019618"/>
              <a:gd name="connsiteY166" fmla="*/ 7544330 h 12897395"/>
              <a:gd name="connsiteX167" fmla="*/ 4386985 w 12019618"/>
              <a:gd name="connsiteY167" fmla="*/ 7543462 h 12897395"/>
              <a:gd name="connsiteX168" fmla="*/ 4367089 w 12019618"/>
              <a:gd name="connsiteY168" fmla="*/ 7538766 h 12897395"/>
              <a:gd name="connsiteX169" fmla="*/ 4423846 w 12019618"/>
              <a:gd name="connsiteY169" fmla="*/ 7536397 h 12897395"/>
              <a:gd name="connsiteX170" fmla="*/ 4416417 w 12019618"/>
              <a:gd name="connsiteY170" fmla="*/ 7536478 h 12897395"/>
              <a:gd name="connsiteX171" fmla="*/ 4450718 w 12019618"/>
              <a:gd name="connsiteY171" fmla="*/ 7539102 h 12897395"/>
              <a:gd name="connsiteX172" fmla="*/ 4423846 w 12019618"/>
              <a:gd name="connsiteY172" fmla="*/ 7536397 h 12897395"/>
              <a:gd name="connsiteX173" fmla="*/ 4494234 w 12019618"/>
              <a:gd name="connsiteY173" fmla="*/ 7534157 h 12897395"/>
              <a:gd name="connsiteX174" fmla="*/ 4465434 w 12019618"/>
              <a:gd name="connsiteY174" fmla="*/ 7535610 h 12897395"/>
              <a:gd name="connsiteX175" fmla="*/ 4511998 w 12019618"/>
              <a:gd name="connsiteY175" fmla="*/ 7535323 h 12897395"/>
              <a:gd name="connsiteX176" fmla="*/ 4494234 w 12019618"/>
              <a:gd name="connsiteY176" fmla="*/ 7534157 h 12897395"/>
              <a:gd name="connsiteX177" fmla="*/ 4890862 w 12019618"/>
              <a:gd name="connsiteY177" fmla="*/ 7513365 h 12897395"/>
              <a:gd name="connsiteX178" fmla="*/ 4862916 w 12019618"/>
              <a:gd name="connsiteY178" fmla="*/ 7518426 h 12897395"/>
              <a:gd name="connsiteX179" fmla="*/ 4909884 w 12019618"/>
              <a:gd name="connsiteY179" fmla="*/ 7519837 h 12897395"/>
              <a:gd name="connsiteX180" fmla="*/ 4890862 w 12019618"/>
              <a:gd name="connsiteY180" fmla="*/ 7513365 h 12897395"/>
              <a:gd name="connsiteX181" fmla="*/ 585528 w 12019618"/>
              <a:gd name="connsiteY181" fmla="*/ 7505569 h 12897395"/>
              <a:gd name="connsiteX182" fmla="*/ 554581 w 12019618"/>
              <a:gd name="connsiteY182" fmla="*/ 7507531 h 12897395"/>
              <a:gd name="connsiteX183" fmla="*/ 603599 w 12019618"/>
              <a:gd name="connsiteY183" fmla="*/ 7506662 h 12897395"/>
              <a:gd name="connsiteX184" fmla="*/ 585528 w 12019618"/>
              <a:gd name="connsiteY184" fmla="*/ 7505569 h 12897395"/>
              <a:gd name="connsiteX185" fmla="*/ 5211028 w 12019618"/>
              <a:gd name="connsiteY185" fmla="*/ 7500625 h 12897395"/>
              <a:gd name="connsiteX186" fmla="*/ 5197068 w 12019618"/>
              <a:gd name="connsiteY186" fmla="*/ 7507300 h 12897395"/>
              <a:gd name="connsiteX187" fmla="*/ 5228916 w 12019618"/>
              <a:gd name="connsiteY187" fmla="*/ 7510505 h 12897395"/>
              <a:gd name="connsiteX188" fmla="*/ 5211028 w 12019618"/>
              <a:gd name="connsiteY188" fmla="*/ 7500625 h 12897395"/>
              <a:gd name="connsiteX189" fmla="*/ 5160894 w 12019618"/>
              <a:gd name="connsiteY189" fmla="*/ 7499516 h 12897395"/>
              <a:gd name="connsiteX190" fmla="*/ 5130514 w 12019618"/>
              <a:gd name="connsiteY190" fmla="*/ 7499774 h 12897395"/>
              <a:gd name="connsiteX191" fmla="*/ 5182352 w 12019618"/>
              <a:gd name="connsiteY191" fmla="*/ 7510792 h 12897395"/>
              <a:gd name="connsiteX192" fmla="*/ 5160894 w 12019618"/>
              <a:gd name="connsiteY192" fmla="*/ 7499516 h 12897395"/>
              <a:gd name="connsiteX193" fmla="*/ 5278592 w 12019618"/>
              <a:gd name="connsiteY193" fmla="*/ 7496029 h 12897395"/>
              <a:gd name="connsiteX194" fmla="*/ 5246086 w 12019618"/>
              <a:gd name="connsiteY194" fmla="*/ 7506431 h 12897395"/>
              <a:gd name="connsiteX195" fmla="*/ 5292650 w 12019618"/>
              <a:gd name="connsiteY195" fmla="*/ 7506145 h 12897395"/>
              <a:gd name="connsiteX196" fmla="*/ 5278592 w 12019618"/>
              <a:gd name="connsiteY196" fmla="*/ 7496029 h 12897395"/>
              <a:gd name="connsiteX197" fmla="*/ 5465060 w 12019618"/>
              <a:gd name="connsiteY197" fmla="*/ 7493039 h 12897395"/>
              <a:gd name="connsiteX198" fmla="*/ 5434832 w 12019618"/>
              <a:gd name="connsiteY198" fmla="*/ 7493933 h 12897395"/>
              <a:gd name="connsiteX199" fmla="*/ 5484252 w 12019618"/>
              <a:gd name="connsiteY199" fmla="*/ 7494763 h 12897395"/>
              <a:gd name="connsiteX200" fmla="*/ 5465060 w 12019618"/>
              <a:gd name="connsiteY200" fmla="*/ 7493039 h 12897395"/>
              <a:gd name="connsiteX201" fmla="*/ 5351522 w 12019618"/>
              <a:gd name="connsiteY201" fmla="*/ 7489486 h 12897395"/>
              <a:gd name="connsiteX202" fmla="*/ 5324534 w 12019618"/>
              <a:gd name="connsiteY202" fmla="*/ 7498580 h 12897395"/>
              <a:gd name="connsiteX203" fmla="*/ 5371098 w 12019618"/>
              <a:gd name="connsiteY203" fmla="*/ 7498293 h 12897395"/>
              <a:gd name="connsiteX204" fmla="*/ 5351522 w 12019618"/>
              <a:gd name="connsiteY204" fmla="*/ 7489486 h 12897395"/>
              <a:gd name="connsiteX205" fmla="*/ 6217980 w 12019618"/>
              <a:gd name="connsiteY205" fmla="*/ 7450710 h 12897395"/>
              <a:gd name="connsiteX206" fmla="*/ 6198350 w 12019618"/>
              <a:gd name="connsiteY206" fmla="*/ 7458058 h 12897395"/>
              <a:gd name="connsiteX207" fmla="*/ 6230198 w 12019618"/>
              <a:gd name="connsiteY207" fmla="*/ 7461263 h 12897395"/>
              <a:gd name="connsiteX208" fmla="*/ 6217980 w 12019618"/>
              <a:gd name="connsiteY208" fmla="*/ 7450710 h 12897395"/>
              <a:gd name="connsiteX209" fmla="*/ 6102376 w 12019618"/>
              <a:gd name="connsiteY209" fmla="*/ 7448517 h 12897395"/>
              <a:gd name="connsiteX210" fmla="*/ 6053348 w 12019618"/>
              <a:gd name="connsiteY210" fmla="*/ 7458384 h 12897395"/>
              <a:gd name="connsiteX211" fmla="*/ 5974898 w 12019618"/>
              <a:gd name="connsiteY211" fmla="*/ 7466235 h 12897395"/>
              <a:gd name="connsiteX212" fmla="*/ 5911166 w 12019618"/>
              <a:gd name="connsiteY212" fmla="*/ 7470595 h 12897395"/>
              <a:gd name="connsiteX213" fmla="*/ 5832716 w 12019618"/>
              <a:gd name="connsiteY213" fmla="*/ 7478447 h 12897395"/>
              <a:gd name="connsiteX214" fmla="*/ 5641150 w 12019618"/>
              <a:gd name="connsiteY214" fmla="*/ 7479060 h 12897395"/>
              <a:gd name="connsiteX215" fmla="*/ 5562700 w 12019618"/>
              <a:gd name="connsiteY215" fmla="*/ 7486911 h 12897395"/>
              <a:gd name="connsiteX216" fmla="*/ 5641150 w 12019618"/>
              <a:gd name="connsiteY216" fmla="*/ 7479060 h 12897395"/>
              <a:gd name="connsiteX217" fmla="*/ 5832716 w 12019618"/>
              <a:gd name="connsiteY217" fmla="*/ 7478447 h 12897395"/>
              <a:gd name="connsiteX218" fmla="*/ 5911166 w 12019618"/>
              <a:gd name="connsiteY218" fmla="*/ 7470595 h 12897395"/>
              <a:gd name="connsiteX219" fmla="*/ 5974898 w 12019618"/>
              <a:gd name="connsiteY219" fmla="*/ 7466235 h 12897395"/>
              <a:gd name="connsiteX220" fmla="*/ 6053348 w 12019618"/>
              <a:gd name="connsiteY220" fmla="*/ 7458384 h 12897395"/>
              <a:gd name="connsiteX221" fmla="*/ 6102376 w 12019618"/>
              <a:gd name="connsiteY221" fmla="*/ 7448517 h 12897395"/>
              <a:gd name="connsiteX222" fmla="*/ 777222 w 12019618"/>
              <a:gd name="connsiteY222" fmla="*/ 7433134 h 12897395"/>
              <a:gd name="connsiteX223" fmla="*/ 736111 w 12019618"/>
              <a:gd name="connsiteY223" fmla="*/ 7453699 h 12897395"/>
              <a:gd name="connsiteX224" fmla="*/ 692119 w 12019618"/>
              <a:gd name="connsiteY224" fmla="*/ 7541261 h 12897395"/>
              <a:gd name="connsiteX225" fmla="*/ 777222 w 12019618"/>
              <a:gd name="connsiteY225" fmla="*/ 7433134 h 12897395"/>
              <a:gd name="connsiteX226" fmla="*/ 4112573 w 12019618"/>
              <a:gd name="connsiteY226" fmla="*/ 7320473 h 12897395"/>
              <a:gd name="connsiteX227" fmla="*/ 4079311 w 12019618"/>
              <a:gd name="connsiteY227" fmla="*/ 7327692 h 12897395"/>
              <a:gd name="connsiteX228" fmla="*/ 4125876 w 12019618"/>
              <a:gd name="connsiteY228" fmla="*/ 7327405 h 12897395"/>
              <a:gd name="connsiteX229" fmla="*/ 4112573 w 12019618"/>
              <a:gd name="connsiteY229" fmla="*/ 7320473 h 12897395"/>
              <a:gd name="connsiteX230" fmla="*/ 4351040 w 12019618"/>
              <a:gd name="connsiteY230" fmla="*/ 7300150 h 12897395"/>
              <a:gd name="connsiteX231" fmla="*/ 4140592 w 12019618"/>
              <a:gd name="connsiteY231" fmla="*/ 7323914 h 12897395"/>
              <a:gd name="connsiteX232" fmla="*/ 4346507 w 12019618"/>
              <a:gd name="connsiteY232" fmla="*/ 7307342 h 12897395"/>
              <a:gd name="connsiteX233" fmla="*/ 4351040 w 12019618"/>
              <a:gd name="connsiteY233" fmla="*/ 7300150 h 12897395"/>
              <a:gd name="connsiteX234" fmla="*/ 5604566 w 12019618"/>
              <a:gd name="connsiteY234" fmla="*/ 7236621 h 12897395"/>
              <a:gd name="connsiteX235" fmla="*/ 5375206 w 12019618"/>
              <a:gd name="connsiteY235" fmla="*/ 7242627 h 12897395"/>
              <a:gd name="connsiteX236" fmla="*/ 4628856 w 12019618"/>
              <a:gd name="connsiteY236" fmla="*/ 7274428 h 12897395"/>
              <a:gd name="connsiteX237" fmla="*/ 4557660 w 12019618"/>
              <a:gd name="connsiteY237" fmla="*/ 7312844 h 12897395"/>
              <a:gd name="connsiteX238" fmla="*/ 4999692 w 12019618"/>
              <a:gd name="connsiteY238" fmla="*/ 7286884 h 12897395"/>
              <a:gd name="connsiteX239" fmla="*/ 5569190 w 12019618"/>
              <a:gd name="connsiteY239" fmla="*/ 7252203 h 12897395"/>
              <a:gd name="connsiteX240" fmla="*/ 5604566 w 12019618"/>
              <a:gd name="connsiteY240" fmla="*/ 7236621 h 12897395"/>
              <a:gd name="connsiteX241" fmla="*/ 749697 w 12019618"/>
              <a:gd name="connsiteY241" fmla="*/ 7172467 h 12897395"/>
              <a:gd name="connsiteX242" fmla="*/ 823502 w 12019618"/>
              <a:gd name="connsiteY242" fmla="*/ 7210557 h 12897395"/>
              <a:gd name="connsiteX243" fmla="*/ 767020 w 12019618"/>
              <a:gd name="connsiteY243" fmla="*/ 7245481 h 12897395"/>
              <a:gd name="connsiteX244" fmla="*/ 816405 w 12019618"/>
              <a:gd name="connsiteY244" fmla="*/ 7257081 h 12897395"/>
              <a:gd name="connsiteX245" fmla="*/ 762377 w 12019618"/>
              <a:gd name="connsiteY245" fmla="*/ 7291423 h 12897395"/>
              <a:gd name="connsiteX246" fmla="*/ 749697 w 12019618"/>
              <a:gd name="connsiteY246" fmla="*/ 7172467 h 12897395"/>
              <a:gd name="connsiteX247" fmla="*/ 543345 w 12019618"/>
              <a:gd name="connsiteY247" fmla="*/ 7153270 h 12897395"/>
              <a:gd name="connsiteX248" fmla="*/ 538024 w 12019618"/>
              <a:gd name="connsiteY248" fmla="*/ 7154533 h 12897395"/>
              <a:gd name="connsiteX249" fmla="*/ 539403 w 12019618"/>
              <a:gd name="connsiteY249" fmla="*/ 7154205 h 12897395"/>
              <a:gd name="connsiteX250" fmla="*/ 550440 w 12019618"/>
              <a:gd name="connsiteY250" fmla="*/ 7151587 h 12897395"/>
              <a:gd name="connsiteX251" fmla="*/ 546301 w 12019618"/>
              <a:gd name="connsiteY251" fmla="*/ 7152569 h 12897395"/>
              <a:gd name="connsiteX252" fmla="*/ 543345 w 12019618"/>
              <a:gd name="connsiteY252" fmla="*/ 7153270 h 12897395"/>
              <a:gd name="connsiteX253" fmla="*/ 852419 w 12019618"/>
              <a:gd name="connsiteY253" fmla="*/ 7111325 h 12897395"/>
              <a:gd name="connsiteX254" fmla="*/ 832789 w 12019618"/>
              <a:gd name="connsiteY254" fmla="*/ 7118673 h 12897395"/>
              <a:gd name="connsiteX255" fmla="*/ 864638 w 12019618"/>
              <a:gd name="connsiteY255" fmla="*/ 7121878 h 12897395"/>
              <a:gd name="connsiteX256" fmla="*/ 852419 w 12019618"/>
              <a:gd name="connsiteY256" fmla="*/ 7111325 h 12897395"/>
              <a:gd name="connsiteX257" fmla="*/ 3025773 w 12019618"/>
              <a:gd name="connsiteY257" fmla="*/ 6995636 h 12897395"/>
              <a:gd name="connsiteX258" fmla="*/ 2990201 w 12019618"/>
              <a:gd name="connsiteY258" fmla="*/ 7006767 h 12897395"/>
              <a:gd name="connsiteX259" fmla="*/ 3053934 w 12019618"/>
              <a:gd name="connsiteY259" fmla="*/ 7002407 h 12897395"/>
              <a:gd name="connsiteX260" fmla="*/ 3025773 w 12019618"/>
              <a:gd name="connsiteY260" fmla="*/ 6995636 h 12897395"/>
              <a:gd name="connsiteX261" fmla="*/ 3169647 w 12019618"/>
              <a:gd name="connsiteY261" fmla="*/ 6989189 h 12897395"/>
              <a:gd name="connsiteX262" fmla="*/ 3162218 w 12019618"/>
              <a:gd name="connsiteY262" fmla="*/ 6989270 h 12897395"/>
              <a:gd name="connsiteX263" fmla="*/ 3196519 w 12019618"/>
              <a:gd name="connsiteY263" fmla="*/ 6991893 h 12897395"/>
              <a:gd name="connsiteX264" fmla="*/ 3169647 w 12019618"/>
              <a:gd name="connsiteY264" fmla="*/ 6989189 h 12897395"/>
              <a:gd name="connsiteX265" fmla="*/ 4364545 w 12019618"/>
              <a:gd name="connsiteY265" fmla="*/ 6913850 h 12897395"/>
              <a:gd name="connsiteX266" fmla="*/ 4286096 w 12019618"/>
              <a:gd name="connsiteY266" fmla="*/ 6921702 h 12897395"/>
              <a:gd name="connsiteX267" fmla="*/ 4364545 w 12019618"/>
              <a:gd name="connsiteY267" fmla="*/ 6913850 h 12897395"/>
              <a:gd name="connsiteX268" fmla="*/ 4478464 w 12019618"/>
              <a:gd name="connsiteY268" fmla="*/ 6910138 h 12897395"/>
              <a:gd name="connsiteX269" fmla="*/ 4416382 w 12019618"/>
              <a:gd name="connsiteY269" fmla="*/ 6924868 h 12897395"/>
              <a:gd name="connsiteX270" fmla="*/ 4416382 w 12019618"/>
              <a:gd name="connsiteY270" fmla="*/ 6924868 h 12897395"/>
              <a:gd name="connsiteX271" fmla="*/ 4494830 w 12019618"/>
              <a:gd name="connsiteY271" fmla="*/ 6917016 h 12897395"/>
              <a:gd name="connsiteX272" fmla="*/ 4478464 w 12019618"/>
              <a:gd name="connsiteY272" fmla="*/ 6910138 h 12897395"/>
              <a:gd name="connsiteX273" fmla="*/ 895788 w 12019618"/>
              <a:gd name="connsiteY273" fmla="*/ 6828688 h 12897395"/>
              <a:gd name="connsiteX274" fmla="*/ 883461 w 12019618"/>
              <a:gd name="connsiteY274" fmla="*/ 6862720 h 12897395"/>
              <a:gd name="connsiteX275" fmla="*/ 893130 w 12019618"/>
              <a:gd name="connsiteY275" fmla="*/ 6903473 h 12897395"/>
              <a:gd name="connsiteX276" fmla="*/ 895788 w 12019618"/>
              <a:gd name="connsiteY276" fmla="*/ 6828688 h 12897395"/>
              <a:gd name="connsiteX277" fmla="*/ 3882753 w 12019618"/>
              <a:gd name="connsiteY277" fmla="*/ 6761554 h 12897395"/>
              <a:gd name="connsiteX278" fmla="*/ 3595846 w 12019618"/>
              <a:gd name="connsiteY278" fmla="*/ 6785943 h 12897395"/>
              <a:gd name="connsiteX279" fmla="*/ 3266932 w 12019618"/>
              <a:gd name="connsiteY279" fmla="*/ 6819143 h 12897395"/>
              <a:gd name="connsiteX280" fmla="*/ 3566414 w 12019618"/>
              <a:gd name="connsiteY280" fmla="*/ 6792926 h 12897395"/>
              <a:gd name="connsiteX281" fmla="*/ 3868314 w 12019618"/>
              <a:gd name="connsiteY281" fmla="*/ 6776897 h 12897395"/>
              <a:gd name="connsiteX282" fmla="*/ 3882753 w 12019618"/>
              <a:gd name="connsiteY282" fmla="*/ 6761554 h 12897395"/>
              <a:gd name="connsiteX283" fmla="*/ 3968967 w 12019618"/>
              <a:gd name="connsiteY283" fmla="*/ 6759237 h 12897395"/>
              <a:gd name="connsiteX284" fmla="*/ 3976195 w 12019618"/>
              <a:gd name="connsiteY284" fmla="*/ 6762062 h 12897395"/>
              <a:gd name="connsiteX285" fmla="*/ 3968967 w 12019618"/>
              <a:gd name="connsiteY285" fmla="*/ 6759237 h 12897395"/>
              <a:gd name="connsiteX286" fmla="*/ 1481178 w 12019618"/>
              <a:gd name="connsiteY286" fmla="*/ 6232212 h 12897395"/>
              <a:gd name="connsiteX287" fmla="*/ 1474927 w 12019618"/>
              <a:gd name="connsiteY287" fmla="*/ 6232732 h 12897395"/>
              <a:gd name="connsiteX288" fmla="*/ 1480658 w 12019618"/>
              <a:gd name="connsiteY288" fmla="*/ 6232255 h 12897395"/>
              <a:gd name="connsiteX289" fmla="*/ 1536332 w 12019618"/>
              <a:gd name="connsiteY289" fmla="*/ 6227621 h 12897395"/>
              <a:gd name="connsiteX290" fmla="*/ 1494577 w 12019618"/>
              <a:gd name="connsiteY290" fmla="*/ 6231097 h 12897395"/>
              <a:gd name="connsiteX291" fmla="*/ 1481178 w 12019618"/>
              <a:gd name="connsiteY291" fmla="*/ 6232212 h 12897395"/>
              <a:gd name="connsiteX292" fmla="*/ 1515045 w 12019618"/>
              <a:gd name="connsiteY292" fmla="*/ 6229393 h 12897395"/>
              <a:gd name="connsiteX293" fmla="*/ 1536332 w 12019618"/>
              <a:gd name="connsiteY293" fmla="*/ 6227621 h 12897395"/>
              <a:gd name="connsiteX294" fmla="*/ 1855050 w 12019618"/>
              <a:gd name="connsiteY294" fmla="*/ 6153305 h 12897395"/>
              <a:gd name="connsiteX295" fmla="*/ 1813320 w 12019618"/>
              <a:gd name="connsiteY295" fmla="*/ 6173966 h 12897395"/>
              <a:gd name="connsiteX296" fmla="*/ 1332901 w 12019618"/>
              <a:gd name="connsiteY296" fmla="*/ 6322032 h 12897395"/>
              <a:gd name="connsiteX297" fmla="*/ 1474927 w 12019618"/>
              <a:gd name="connsiteY297" fmla="*/ 6232732 h 12897395"/>
              <a:gd name="connsiteX298" fmla="*/ 1855050 w 12019618"/>
              <a:gd name="connsiteY298" fmla="*/ 6153305 h 12897395"/>
              <a:gd name="connsiteX299" fmla="*/ 2049965 w 12019618"/>
              <a:gd name="connsiteY299" fmla="*/ 6124479 h 12897395"/>
              <a:gd name="connsiteX300" fmla="*/ 1918783 w 12019618"/>
              <a:gd name="connsiteY300" fmla="*/ 6148943 h 12897395"/>
              <a:gd name="connsiteX301" fmla="*/ 1994815 w 12019618"/>
              <a:gd name="connsiteY301" fmla="*/ 6130903 h 12897395"/>
              <a:gd name="connsiteX302" fmla="*/ 2049965 w 12019618"/>
              <a:gd name="connsiteY302" fmla="*/ 6124479 h 12897395"/>
              <a:gd name="connsiteX303" fmla="*/ 2190509 w 12019618"/>
              <a:gd name="connsiteY303" fmla="*/ 6109302 h 12897395"/>
              <a:gd name="connsiteX304" fmla="*/ 2093252 w 12019618"/>
              <a:gd name="connsiteY304" fmla="*/ 6130865 h 12897395"/>
              <a:gd name="connsiteX305" fmla="*/ 2137399 w 12019618"/>
              <a:gd name="connsiteY305" fmla="*/ 6120390 h 12897395"/>
              <a:gd name="connsiteX306" fmla="*/ 2190509 w 12019618"/>
              <a:gd name="connsiteY306" fmla="*/ 6109302 h 12897395"/>
              <a:gd name="connsiteX307" fmla="*/ 2263239 w 12019618"/>
              <a:gd name="connsiteY307" fmla="*/ 6093896 h 12897395"/>
              <a:gd name="connsiteX308" fmla="*/ 2294297 w 12019618"/>
              <a:gd name="connsiteY308" fmla="*/ 6104687 h 12897395"/>
              <a:gd name="connsiteX309" fmla="*/ 2215848 w 12019618"/>
              <a:gd name="connsiteY309" fmla="*/ 6112538 h 12897395"/>
              <a:gd name="connsiteX310" fmla="*/ 2263239 w 12019618"/>
              <a:gd name="connsiteY310" fmla="*/ 6093896 h 12897395"/>
              <a:gd name="connsiteX311" fmla="*/ 2372484 w 12019618"/>
              <a:gd name="connsiteY311" fmla="*/ 6083445 h 12897395"/>
              <a:gd name="connsiteX312" fmla="*/ 2404631 w 12019618"/>
              <a:gd name="connsiteY312" fmla="*/ 6089270 h 12897395"/>
              <a:gd name="connsiteX313" fmla="*/ 2309013 w 12019618"/>
              <a:gd name="connsiteY313" fmla="*/ 6101196 h 12897395"/>
              <a:gd name="connsiteX314" fmla="*/ 2372484 w 12019618"/>
              <a:gd name="connsiteY314" fmla="*/ 6083445 h 12897395"/>
              <a:gd name="connsiteX315" fmla="*/ 2558348 w 12019618"/>
              <a:gd name="connsiteY315" fmla="*/ 5798106 h 12897395"/>
              <a:gd name="connsiteX316" fmla="*/ 2494615 w 12019618"/>
              <a:gd name="connsiteY316" fmla="*/ 5802466 h 12897395"/>
              <a:gd name="connsiteX317" fmla="*/ 2558348 w 12019618"/>
              <a:gd name="connsiteY317" fmla="*/ 5798106 h 12897395"/>
              <a:gd name="connsiteX318" fmla="*/ 6738398 w 12019618"/>
              <a:gd name="connsiteY318" fmla="*/ 5071777 h 12897395"/>
              <a:gd name="connsiteX319" fmla="*/ 6751290 w 12019618"/>
              <a:gd name="connsiteY319" fmla="*/ 5126113 h 12897395"/>
              <a:gd name="connsiteX320" fmla="*/ 7075348 w 12019618"/>
              <a:gd name="connsiteY320" fmla="*/ 5203476 h 12897395"/>
              <a:gd name="connsiteX321" fmla="*/ 7402226 w 12019618"/>
              <a:gd name="connsiteY321" fmla="*/ 5292723 h 12897395"/>
              <a:gd name="connsiteX322" fmla="*/ 7434076 w 12019618"/>
              <a:gd name="connsiteY322" fmla="*/ 5295928 h 12897395"/>
              <a:gd name="connsiteX323" fmla="*/ 7311288 w 12019618"/>
              <a:gd name="connsiteY323" fmla="*/ 5247937 h 12897395"/>
              <a:gd name="connsiteX324" fmla="*/ 7338302 w 12019618"/>
              <a:gd name="connsiteY324" fmla="*/ 5230765 h 12897395"/>
              <a:gd name="connsiteX325" fmla="*/ 6738398 w 12019618"/>
              <a:gd name="connsiteY325" fmla="*/ 5071777 h 12897395"/>
              <a:gd name="connsiteX326" fmla="*/ 2338375 w 12019618"/>
              <a:gd name="connsiteY326" fmla="*/ 4870992 h 12897395"/>
              <a:gd name="connsiteX327" fmla="*/ 2340765 w 12019618"/>
              <a:gd name="connsiteY327" fmla="*/ 4879708 h 12897395"/>
              <a:gd name="connsiteX328" fmla="*/ 2338750 w 12019618"/>
              <a:gd name="connsiteY328" fmla="*/ 4879653 h 12897395"/>
              <a:gd name="connsiteX329" fmla="*/ 2338375 w 12019618"/>
              <a:gd name="connsiteY329" fmla="*/ 4870992 h 12897395"/>
              <a:gd name="connsiteX330" fmla="*/ 11322700 w 12019618"/>
              <a:gd name="connsiteY330" fmla="*/ 4629776 h 12897395"/>
              <a:gd name="connsiteX331" fmla="*/ 11322700 w 12019618"/>
              <a:gd name="connsiteY331" fmla="*/ 4629776 h 12897395"/>
              <a:gd name="connsiteX332" fmla="*/ 11669112 w 12019618"/>
              <a:gd name="connsiteY332" fmla="*/ 4367327 h 12897395"/>
              <a:gd name="connsiteX333" fmla="*/ 11633542 w 12019618"/>
              <a:gd name="connsiteY333" fmla="*/ 4378457 h 12897395"/>
              <a:gd name="connsiteX334" fmla="*/ 11697274 w 12019618"/>
              <a:gd name="connsiteY334" fmla="*/ 4374097 h 12897395"/>
              <a:gd name="connsiteX335" fmla="*/ 11669112 w 12019618"/>
              <a:gd name="connsiteY335" fmla="*/ 4367327 h 12897395"/>
              <a:gd name="connsiteX336" fmla="*/ 11778446 w 12019618"/>
              <a:gd name="connsiteY336" fmla="*/ 4329952 h 12897395"/>
              <a:gd name="connsiteX337" fmla="*/ 11721872 w 12019618"/>
              <a:gd name="connsiteY337" fmla="*/ 4346738 h 12897395"/>
              <a:gd name="connsiteX338" fmla="*/ 11815036 w 12019618"/>
              <a:gd name="connsiteY338" fmla="*/ 4335395 h 12897395"/>
              <a:gd name="connsiteX339" fmla="*/ 11778446 w 12019618"/>
              <a:gd name="connsiteY339" fmla="*/ 4329952 h 12897395"/>
              <a:gd name="connsiteX340" fmla="*/ 11799572 w 12019618"/>
              <a:gd name="connsiteY340" fmla="*/ 4193782 h 12897395"/>
              <a:gd name="connsiteX341" fmla="*/ 11735838 w 12019618"/>
              <a:gd name="connsiteY341" fmla="*/ 4198142 h 12897395"/>
              <a:gd name="connsiteX342" fmla="*/ 11799572 w 12019618"/>
              <a:gd name="connsiteY342" fmla="*/ 4193782 h 12897395"/>
              <a:gd name="connsiteX343" fmla="*/ 11660872 w 12019618"/>
              <a:gd name="connsiteY343" fmla="*/ 3891735 h 12897395"/>
              <a:gd name="connsiteX344" fmla="*/ 11619136 w 12019618"/>
              <a:gd name="connsiteY344" fmla="*/ 3913744 h 12897395"/>
              <a:gd name="connsiteX345" fmla="*/ 11695168 w 12019618"/>
              <a:gd name="connsiteY345" fmla="*/ 3895705 h 12897395"/>
              <a:gd name="connsiteX346" fmla="*/ 11660872 w 12019618"/>
              <a:gd name="connsiteY346" fmla="*/ 3891735 h 12897395"/>
              <a:gd name="connsiteX347" fmla="*/ 3669792 w 12019618"/>
              <a:gd name="connsiteY347" fmla="*/ 3763216 h 12897395"/>
              <a:gd name="connsiteX348" fmla="*/ 3620424 w 12019618"/>
              <a:gd name="connsiteY348" fmla="*/ 3777620 h 12897395"/>
              <a:gd name="connsiteX349" fmla="*/ 3698873 w 12019618"/>
              <a:gd name="connsiteY349" fmla="*/ 3769768 h 12897395"/>
              <a:gd name="connsiteX350" fmla="*/ 3669792 w 12019618"/>
              <a:gd name="connsiteY350" fmla="*/ 3763216 h 12897395"/>
              <a:gd name="connsiteX351" fmla="*/ 3589204 w 12019618"/>
              <a:gd name="connsiteY351" fmla="*/ 3699174 h 12897395"/>
              <a:gd name="connsiteX352" fmla="*/ 3603100 w 12019618"/>
              <a:gd name="connsiteY352" fmla="*/ 3704605 h 12897395"/>
              <a:gd name="connsiteX353" fmla="*/ 3593506 w 12019618"/>
              <a:gd name="connsiteY353" fmla="*/ 3703070 h 12897395"/>
              <a:gd name="connsiteX354" fmla="*/ 3546464 w 12019618"/>
              <a:gd name="connsiteY354" fmla="*/ 3662441 h 12897395"/>
              <a:gd name="connsiteX355" fmla="*/ 3548881 w 12019618"/>
              <a:gd name="connsiteY355" fmla="*/ 3672629 h 12897395"/>
              <a:gd name="connsiteX356" fmla="*/ 3556991 w 12019618"/>
              <a:gd name="connsiteY356" fmla="*/ 3671533 h 12897395"/>
              <a:gd name="connsiteX357" fmla="*/ 3566014 w 12019618"/>
              <a:gd name="connsiteY357" fmla="*/ 3679326 h 12897395"/>
              <a:gd name="connsiteX358" fmla="*/ 3585464 w 12019618"/>
              <a:gd name="connsiteY358" fmla="*/ 3695786 h 12897395"/>
              <a:gd name="connsiteX359" fmla="*/ 3589204 w 12019618"/>
              <a:gd name="connsiteY359" fmla="*/ 3699174 h 12897395"/>
              <a:gd name="connsiteX360" fmla="*/ 3551345 w 12019618"/>
              <a:gd name="connsiteY360" fmla="*/ 3684376 h 12897395"/>
              <a:gd name="connsiteX361" fmla="*/ 3499864 w 12019618"/>
              <a:gd name="connsiteY361" fmla="*/ 3673498 h 12897395"/>
              <a:gd name="connsiteX362" fmla="*/ 3546464 w 12019618"/>
              <a:gd name="connsiteY362" fmla="*/ 3662441 h 12897395"/>
              <a:gd name="connsiteX363" fmla="*/ 3244232 w 12019618"/>
              <a:gd name="connsiteY363" fmla="*/ 3560682 h 12897395"/>
              <a:gd name="connsiteX364" fmla="*/ 3499864 w 12019618"/>
              <a:gd name="connsiteY364" fmla="*/ 3673498 h 12897395"/>
              <a:gd name="connsiteX365" fmla="*/ 3313132 w 12019618"/>
              <a:gd name="connsiteY365" fmla="*/ 3694486 h 12897395"/>
              <a:gd name="connsiteX366" fmla="*/ 3426440 w 12019618"/>
              <a:gd name="connsiteY366" fmla="*/ 3768044 h 12897395"/>
              <a:gd name="connsiteX367" fmla="*/ 3549072 w 12019618"/>
              <a:gd name="connsiteY367" fmla="*/ 3738947 h 12897395"/>
              <a:gd name="connsiteX368" fmla="*/ 3674488 w 12019618"/>
              <a:gd name="connsiteY368" fmla="*/ 3732507 h 12897395"/>
              <a:gd name="connsiteX369" fmla="*/ 3566014 w 12019618"/>
              <a:gd name="connsiteY369" fmla="*/ 3679326 h 12897395"/>
              <a:gd name="connsiteX370" fmla="*/ 3562060 w 12019618"/>
              <a:gd name="connsiteY370" fmla="*/ 3670848 h 12897395"/>
              <a:gd name="connsiteX371" fmla="*/ 3556991 w 12019618"/>
              <a:gd name="connsiteY371" fmla="*/ 3671533 h 12897395"/>
              <a:gd name="connsiteX372" fmla="*/ 3556239 w 12019618"/>
              <a:gd name="connsiteY372" fmla="*/ 3670883 h 12897395"/>
              <a:gd name="connsiteX373" fmla="*/ 3546464 w 12019618"/>
              <a:gd name="connsiteY373" fmla="*/ 3662441 h 12897395"/>
              <a:gd name="connsiteX374" fmla="*/ 3244232 w 12019618"/>
              <a:gd name="connsiteY374" fmla="*/ 3560682 h 12897395"/>
              <a:gd name="connsiteX375" fmla="*/ 6384172 w 12019618"/>
              <a:gd name="connsiteY375" fmla="*/ 3495598 h 12897395"/>
              <a:gd name="connsiteX376" fmla="*/ 6380688 w 12019618"/>
              <a:gd name="connsiteY376" fmla="*/ 3496933 h 12897395"/>
              <a:gd name="connsiteX377" fmla="*/ 6372958 w 12019618"/>
              <a:gd name="connsiteY377" fmla="*/ 3499898 h 12897395"/>
              <a:gd name="connsiteX378" fmla="*/ 6351822 w 12019618"/>
              <a:gd name="connsiteY378" fmla="*/ 3508002 h 12897395"/>
              <a:gd name="connsiteX379" fmla="*/ 6379428 w 12019618"/>
              <a:gd name="connsiteY379" fmla="*/ 3497417 h 12897395"/>
              <a:gd name="connsiteX380" fmla="*/ 6380688 w 12019618"/>
              <a:gd name="connsiteY380" fmla="*/ 3496933 h 12897395"/>
              <a:gd name="connsiteX381" fmla="*/ 6382878 w 12019618"/>
              <a:gd name="connsiteY381" fmla="*/ 3496094 h 12897395"/>
              <a:gd name="connsiteX382" fmla="*/ 6384172 w 12019618"/>
              <a:gd name="connsiteY382" fmla="*/ 3495598 h 12897395"/>
              <a:gd name="connsiteX383" fmla="*/ 9944790 w 12019618"/>
              <a:gd name="connsiteY383" fmla="*/ 3256119 h 12897395"/>
              <a:gd name="connsiteX384" fmla="*/ 9890674 w 12019618"/>
              <a:gd name="connsiteY384" fmla="*/ 3256656 h 12897395"/>
              <a:gd name="connsiteX385" fmla="*/ 6877174 w 12019618"/>
              <a:gd name="connsiteY385" fmla="*/ 3483797 h 12897395"/>
              <a:gd name="connsiteX386" fmla="*/ 6877174 w 12019618"/>
              <a:gd name="connsiteY386" fmla="*/ 3483797 h 12897395"/>
              <a:gd name="connsiteX387" fmla="*/ 9645446 w 12019618"/>
              <a:gd name="connsiteY387" fmla="*/ 3304079 h 12897395"/>
              <a:gd name="connsiteX388" fmla="*/ 10052810 w 12019618"/>
              <a:gd name="connsiteY388" fmla="*/ 3263026 h 12897395"/>
              <a:gd name="connsiteX389" fmla="*/ 9944790 w 12019618"/>
              <a:gd name="connsiteY389" fmla="*/ 3256119 h 12897395"/>
              <a:gd name="connsiteX390" fmla="*/ 10147862 w 12019618"/>
              <a:gd name="connsiteY390" fmla="*/ 3236438 h 12897395"/>
              <a:gd name="connsiteX391" fmla="*/ 10109256 w 12019618"/>
              <a:gd name="connsiteY391" fmla="*/ 3238872 h 12897395"/>
              <a:gd name="connsiteX392" fmla="*/ 10175406 w 12019618"/>
              <a:gd name="connsiteY392" fmla="*/ 3244700 h 12897395"/>
              <a:gd name="connsiteX393" fmla="*/ 10147862 w 12019618"/>
              <a:gd name="connsiteY393" fmla="*/ 3236438 h 12897395"/>
              <a:gd name="connsiteX394" fmla="*/ 10262392 w 12019618"/>
              <a:gd name="connsiteY394" fmla="*/ 3218232 h 12897395"/>
              <a:gd name="connsiteX395" fmla="*/ 10207290 w 12019618"/>
              <a:gd name="connsiteY395" fmla="*/ 3237135 h 12897395"/>
              <a:gd name="connsiteX396" fmla="*/ 10300858 w 12019618"/>
              <a:gd name="connsiteY396" fmla="*/ 3227490 h 12897395"/>
              <a:gd name="connsiteX397" fmla="*/ 10262392 w 12019618"/>
              <a:gd name="connsiteY397" fmla="*/ 3218232 h 12897395"/>
              <a:gd name="connsiteX398" fmla="*/ 10385958 w 12019618"/>
              <a:gd name="connsiteY398" fmla="*/ 3199900 h 12897395"/>
              <a:gd name="connsiteX399" fmla="*/ 10330290 w 12019618"/>
              <a:gd name="connsiteY399" fmla="*/ 3220507 h 12897395"/>
              <a:gd name="connsiteX400" fmla="*/ 10423454 w 12019618"/>
              <a:gd name="connsiteY400" fmla="*/ 3209163 h 12897395"/>
              <a:gd name="connsiteX401" fmla="*/ 10385958 w 12019618"/>
              <a:gd name="connsiteY401" fmla="*/ 3199900 h 12897395"/>
              <a:gd name="connsiteX402" fmla="*/ 10475888 w 12019618"/>
              <a:gd name="connsiteY402" fmla="*/ 3194032 h 12897395"/>
              <a:gd name="connsiteX403" fmla="*/ 10455338 w 12019618"/>
              <a:gd name="connsiteY403" fmla="*/ 3201598 h 12897395"/>
              <a:gd name="connsiteX404" fmla="*/ 10487188 w 12019618"/>
              <a:gd name="connsiteY404" fmla="*/ 3204803 h 12897395"/>
              <a:gd name="connsiteX405" fmla="*/ 10475888 w 12019618"/>
              <a:gd name="connsiteY405" fmla="*/ 3194032 h 12897395"/>
              <a:gd name="connsiteX406" fmla="*/ 2609394 w 12019618"/>
              <a:gd name="connsiteY406" fmla="*/ 2966339 h 12897395"/>
              <a:gd name="connsiteX407" fmla="*/ 2583901 w 12019618"/>
              <a:gd name="connsiteY407" fmla="*/ 2990436 h 12897395"/>
              <a:gd name="connsiteX408" fmla="*/ 2505643 w 12019618"/>
              <a:gd name="connsiteY408" fmla="*/ 3064606 h 12897395"/>
              <a:gd name="connsiteX409" fmla="*/ 2545529 w 12019618"/>
              <a:gd name="connsiteY409" fmla="*/ 3232709 h 12897395"/>
              <a:gd name="connsiteX410" fmla="*/ 2663481 w 12019618"/>
              <a:gd name="connsiteY410" fmla="*/ 3260324 h 12897395"/>
              <a:gd name="connsiteX411" fmla="*/ 2695330 w 12019618"/>
              <a:gd name="connsiteY411" fmla="*/ 3263530 h 12897395"/>
              <a:gd name="connsiteX412" fmla="*/ 2566959 w 12019618"/>
              <a:gd name="connsiteY412" fmla="*/ 3050057 h 12897395"/>
              <a:gd name="connsiteX413" fmla="*/ 2609394 w 12019618"/>
              <a:gd name="connsiteY413" fmla="*/ 2966339 h 12897395"/>
              <a:gd name="connsiteX414" fmla="*/ 4821666 w 12019618"/>
              <a:gd name="connsiteY414" fmla="*/ 2960789 h 12897395"/>
              <a:gd name="connsiteX415" fmla="*/ 4800524 w 12019618"/>
              <a:gd name="connsiteY415" fmla="*/ 2971102 h 12897395"/>
              <a:gd name="connsiteX416" fmla="*/ 5210134 w 12019618"/>
              <a:gd name="connsiteY416" fmla="*/ 2935444 h 12897395"/>
              <a:gd name="connsiteX417" fmla="*/ 5173656 w 12019618"/>
              <a:gd name="connsiteY417" fmla="*/ 2942755 h 12897395"/>
              <a:gd name="connsiteX418" fmla="*/ 5237388 w 12019618"/>
              <a:gd name="connsiteY418" fmla="*/ 2938394 h 12897395"/>
              <a:gd name="connsiteX419" fmla="*/ 5210134 w 12019618"/>
              <a:gd name="connsiteY419" fmla="*/ 2935444 h 12897395"/>
              <a:gd name="connsiteX420" fmla="*/ 5299672 w 12019618"/>
              <a:gd name="connsiteY420" fmla="*/ 2932696 h 12897395"/>
              <a:gd name="connsiteX421" fmla="*/ 5252104 w 12019618"/>
              <a:gd name="connsiteY421" fmla="*/ 2934902 h 12897395"/>
              <a:gd name="connsiteX422" fmla="*/ 5301122 w 12019618"/>
              <a:gd name="connsiteY422" fmla="*/ 2934034 h 12897395"/>
              <a:gd name="connsiteX423" fmla="*/ 5299672 w 12019618"/>
              <a:gd name="connsiteY423" fmla="*/ 2932696 h 12897395"/>
              <a:gd name="connsiteX424" fmla="*/ 5345268 w 12019618"/>
              <a:gd name="connsiteY424" fmla="*/ 2923559 h 12897395"/>
              <a:gd name="connsiteX425" fmla="*/ 5379570 w 12019618"/>
              <a:gd name="connsiteY425" fmla="*/ 2926182 h 12897395"/>
              <a:gd name="connsiteX426" fmla="*/ 7813712 w 12019618"/>
              <a:gd name="connsiteY426" fmla="*/ 2626652 h 12897395"/>
              <a:gd name="connsiteX427" fmla="*/ 7813712 w 12019618"/>
              <a:gd name="connsiteY427" fmla="*/ 2626652 h 12897395"/>
              <a:gd name="connsiteX428" fmla="*/ 8108506 w 12019618"/>
              <a:gd name="connsiteY428" fmla="*/ 2624864 h 12897395"/>
              <a:gd name="connsiteX429" fmla="*/ 8101264 w 12019618"/>
              <a:gd name="connsiteY429" fmla="*/ 2626583 h 12897395"/>
              <a:gd name="connsiteX430" fmla="*/ 8108506 w 12019618"/>
              <a:gd name="connsiteY430" fmla="*/ 2624864 h 12897395"/>
              <a:gd name="connsiteX431" fmla="*/ 7877446 w 12019618"/>
              <a:gd name="connsiteY431" fmla="*/ 2622292 h 12897395"/>
              <a:gd name="connsiteX432" fmla="*/ 7920164 w 12019618"/>
              <a:gd name="connsiteY432" fmla="*/ 2627290 h 12897395"/>
              <a:gd name="connsiteX433" fmla="*/ 7923532 w 12019618"/>
              <a:gd name="connsiteY433" fmla="*/ 2630626 h 12897395"/>
              <a:gd name="connsiteX434" fmla="*/ 7902794 w 12019618"/>
              <a:gd name="connsiteY434" fmla="*/ 2633864 h 12897395"/>
              <a:gd name="connsiteX435" fmla="*/ 7897678 w 12019618"/>
              <a:gd name="connsiteY435" fmla="*/ 2633858 h 12897395"/>
              <a:gd name="connsiteX436" fmla="*/ 7877446 w 12019618"/>
              <a:gd name="connsiteY436" fmla="*/ 2622292 h 12897395"/>
              <a:gd name="connsiteX437" fmla="*/ 8176132 w 12019618"/>
              <a:gd name="connsiteY437" fmla="*/ 2619581 h 12897395"/>
              <a:gd name="connsiteX438" fmla="*/ 8169482 w 12019618"/>
              <a:gd name="connsiteY438" fmla="*/ 2621159 h 12897395"/>
              <a:gd name="connsiteX439" fmla="*/ 8164998 w 12019618"/>
              <a:gd name="connsiteY439" fmla="*/ 2622223 h 12897395"/>
              <a:gd name="connsiteX440" fmla="*/ 8178450 w 12019618"/>
              <a:gd name="connsiteY440" fmla="*/ 2619031 h 12897395"/>
              <a:gd name="connsiteX441" fmla="*/ 8176132 w 12019618"/>
              <a:gd name="connsiteY441" fmla="*/ 2619581 h 12897395"/>
              <a:gd name="connsiteX442" fmla="*/ 8176954 w 12019618"/>
              <a:gd name="connsiteY442" fmla="*/ 2619386 h 12897395"/>
              <a:gd name="connsiteX443" fmla="*/ 8178450 w 12019618"/>
              <a:gd name="connsiteY443" fmla="*/ 2619031 h 12897395"/>
              <a:gd name="connsiteX444" fmla="*/ 8699944 w 12019618"/>
              <a:gd name="connsiteY444" fmla="*/ 2583184 h 12897395"/>
              <a:gd name="connsiteX445" fmla="*/ 8687528 w 12019618"/>
              <a:gd name="connsiteY445" fmla="*/ 2586130 h 12897395"/>
              <a:gd name="connsiteX446" fmla="*/ 8699944 w 12019618"/>
              <a:gd name="connsiteY446" fmla="*/ 2583184 h 12897395"/>
              <a:gd name="connsiteX447" fmla="*/ 2724932 w 12019618"/>
              <a:gd name="connsiteY447" fmla="*/ 2520232 h 12897395"/>
              <a:gd name="connsiteX448" fmla="*/ 2699783 w 12019618"/>
              <a:gd name="connsiteY448" fmla="*/ 2528889 h 12897395"/>
              <a:gd name="connsiteX449" fmla="*/ 2731633 w 12019618"/>
              <a:gd name="connsiteY449" fmla="*/ 2532094 h 12897395"/>
              <a:gd name="connsiteX450" fmla="*/ 2724932 w 12019618"/>
              <a:gd name="connsiteY450" fmla="*/ 2520232 h 12897395"/>
              <a:gd name="connsiteX451" fmla="*/ 9343374 w 12019618"/>
              <a:gd name="connsiteY451" fmla="*/ 2515346 h 12897395"/>
              <a:gd name="connsiteX452" fmla="*/ 8650810 w 12019618"/>
              <a:gd name="connsiteY452" fmla="*/ 2573320 h 12897395"/>
              <a:gd name="connsiteX453" fmla="*/ 7840728 w 12019618"/>
              <a:gd name="connsiteY453" fmla="*/ 2609481 h 12897395"/>
              <a:gd name="connsiteX454" fmla="*/ 7703380 w 12019618"/>
              <a:gd name="connsiteY454" fmla="*/ 2642069 h 12897395"/>
              <a:gd name="connsiteX455" fmla="*/ 7683830 w 12019618"/>
              <a:gd name="connsiteY455" fmla="*/ 2625184 h 12897395"/>
              <a:gd name="connsiteX456" fmla="*/ 7198018 w 12019618"/>
              <a:gd name="connsiteY456" fmla="*/ 2674088 h 12897395"/>
              <a:gd name="connsiteX457" fmla="*/ 7163348 w 12019618"/>
              <a:gd name="connsiteY457" fmla="*/ 2658997 h 12897395"/>
              <a:gd name="connsiteX458" fmla="*/ 7119164 w 12019618"/>
              <a:gd name="connsiteY458" fmla="*/ 2680242 h 12897395"/>
              <a:gd name="connsiteX459" fmla="*/ 7296016 w 12019618"/>
              <a:gd name="connsiteY459" fmla="*/ 2683120 h 12897395"/>
              <a:gd name="connsiteX460" fmla="*/ 7893026 w 12019618"/>
              <a:gd name="connsiteY460" fmla="*/ 2635389 h 12897395"/>
              <a:gd name="connsiteX461" fmla="*/ 7902794 w 12019618"/>
              <a:gd name="connsiteY461" fmla="*/ 2633864 h 12897395"/>
              <a:gd name="connsiteX462" fmla="*/ 7926830 w 12019618"/>
              <a:gd name="connsiteY462" fmla="*/ 2633891 h 12897395"/>
              <a:gd name="connsiteX463" fmla="*/ 7923532 w 12019618"/>
              <a:gd name="connsiteY463" fmla="*/ 2630626 h 12897395"/>
              <a:gd name="connsiteX464" fmla="*/ 7959640 w 12019618"/>
              <a:gd name="connsiteY464" fmla="*/ 2624988 h 12897395"/>
              <a:gd name="connsiteX465" fmla="*/ 7958714 w 12019618"/>
              <a:gd name="connsiteY465" fmla="*/ 2626327 h 12897395"/>
              <a:gd name="connsiteX466" fmla="*/ 7973430 w 12019618"/>
              <a:gd name="connsiteY466" fmla="*/ 2622835 h 12897395"/>
              <a:gd name="connsiteX467" fmla="*/ 7959640 w 12019618"/>
              <a:gd name="connsiteY467" fmla="*/ 2624988 h 12897395"/>
              <a:gd name="connsiteX468" fmla="*/ 7962332 w 12019618"/>
              <a:gd name="connsiteY468" fmla="*/ 2621096 h 12897395"/>
              <a:gd name="connsiteX469" fmla="*/ 7990564 w 12019618"/>
              <a:gd name="connsiteY469" fmla="*/ 2629531 h 12897395"/>
              <a:gd name="connsiteX470" fmla="*/ 8066594 w 12019618"/>
              <a:gd name="connsiteY470" fmla="*/ 2611492 h 12897395"/>
              <a:gd name="connsiteX471" fmla="*/ 8101264 w 12019618"/>
              <a:gd name="connsiteY471" fmla="*/ 2626583 h 12897395"/>
              <a:gd name="connsiteX472" fmla="*/ 8164998 w 12019618"/>
              <a:gd name="connsiteY472" fmla="*/ 2622223 h 12897395"/>
              <a:gd name="connsiteX473" fmla="*/ 8243446 w 12019618"/>
              <a:gd name="connsiteY473" fmla="*/ 2614371 h 12897395"/>
              <a:gd name="connsiteX474" fmla="*/ 8258162 w 12019618"/>
              <a:gd name="connsiteY474" fmla="*/ 2610880 h 12897395"/>
              <a:gd name="connsiteX475" fmla="*/ 8403164 w 12019618"/>
              <a:gd name="connsiteY475" fmla="*/ 2610554 h 12897395"/>
              <a:gd name="connsiteX476" fmla="*/ 8388448 w 12019618"/>
              <a:gd name="connsiteY476" fmla="*/ 2614046 h 12897395"/>
              <a:gd name="connsiteX477" fmla="*/ 8403164 w 12019618"/>
              <a:gd name="connsiteY477" fmla="*/ 2610554 h 12897395"/>
              <a:gd name="connsiteX478" fmla="*/ 8481614 w 12019618"/>
              <a:gd name="connsiteY478" fmla="*/ 2602703 h 12897395"/>
              <a:gd name="connsiteX479" fmla="*/ 8650810 w 12019618"/>
              <a:gd name="connsiteY479" fmla="*/ 2573320 h 12897395"/>
              <a:gd name="connsiteX480" fmla="*/ 8687528 w 12019618"/>
              <a:gd name="connsiteY480" fmla="*/ 2586130 h 12897395"/>
              <a:gd name="connsiteX481" fmla="*/ 9347774 w 12019618"/>
              <a:gd name="connsiteY481" fmla="*/ 2529918 h 12897395"/>
              <a:gd name="connsiteX482" fmla="*/ 9360072 w 12019618"/>
              <a:gd name="connsiteY482" fmla="*/ 2516239 h 12897395"/>
              <a:gd name="connsiteX483" fmla="*/ 9343374 w 12019618"/>
              <a:gd name="connsiteY483" fmla="*/ 2515346 h 12897395"/>
              <a:gd name="connsiteX484" fmla="*/ 10774090 w 12019618"/>
              <a:gd name="connsiteY484" fmla="*/ 2364928 h 12897395"/>
              <a:gd name="connsiteX485" fmla="*/ 10724380 w 12019618"/>
              <a:gd name="connsiteY485" fmla="*/ 2370102 h 12897395"/>
              <a:gd name="connsiteX486" fmla="*/ 9836406 w 12019618"/>
              <a:gd name="connsiteY486" fmla="*/ 2492901 h 12897395"/>
              <a:gd name="connsiteX487" fmla="*/ 9460928 w 12019618"/>
              <a:gd name="connsiteY487" fmla="*/ 2526388 h 12897395"/>
              <a:gd name="connsiteX488" fmla="*/ 9460928 w 12019618"/>
              <a:gd name="connsiteY488" fmla="*/ 2526388 h 12897395"/>
              <a:gd name="connsiteX489" fmla="*/ 10434968 w 12019618"/>
              <a:gd name="connsiteY489" fmla="*/ 2438769 h 12897395"/>
              <a:gd name="connsiteX490" fmla="*/ 10774090 w 12019618"/>
              <a:gd name="connsiteY490" fmla="*/ 2364928 h 12897395"/>
              <a:gd name="connsiteX491" fmla="*/ 2671603 w 12019618"/>
              <a:gd name="connsiteY491" fmla="*/ 2279090 h 12897395"/>
              <a:gd name="connsiteX492" fmla="*/ 2649982 w 12019618"/>
              <a:gd name="connsiteY492" fmla="*/ 2395423 h 12897395"/>
              <a:gd name="connsiteX493" fmla="*/ 2671603 w 12019618"/>
              <a:gd name="connsiteY493" fmla="*/ 2279090 h 12897395"/>
              <a:gd name="connsiteX494" fmla="*/ 2763637 w 12019618"/>
              <a:gd name="connsiteY494" fmla="*/ 1990006 h 12897395"/>
              <a:gd name="connsiteX495" fmla="*/ 2763637 w 12019618"/>
              <a:gd name="connsiteY495" fmla="*/ 1990006 h 12897395"/>
              <a:gd name="connsiteX496" fmla="*/ 2825967 w 12019618"/>
              <a:gd name="connsiteY496" fmla="*/ 1922408 h 12897395"/>
              <a:gd name="connsiteX497" fmla="*/ 2687606 w 12019618"/>
              <a:gd name="connsiteY497" fmla="*/ 2008046 h 12897395"/>
              <a:gd name="connsiteX498" fmla="*/ 2719857 w 12019618"/>
              <a:gd name="connsiteY498" fmla="*/ 2012949 h 12897395"/>
              <a:gd name="connsiteX499" fmla="*/ 2678318 w 12019618"/>
              <a:gd name="connsiteY499" fmla="*/ 2099929 h 12897395"/>
              <a:gd name="connsiteX500" fmla="*/ 2810237 w 12019618"/>
              <a:gd name="connsiteY500" fmla="*/ 1978950 h 12897395"/>
              <a:gd name="connsiteX501" fmla="*/ 2825967 w 12019618"/>
              <a:gd name="connsiteY501" fmla="*/ 1922408 h 12897395"/>
              <a:gd name="connsiteX502" fmla="*/ 2816623 w 12019618"/>
              <a:gd name="connsiteY502" fmla="*/ 1373074 h 12897395"/>
              <a:gd name="connsiteX503" fmla="*/ 2810570 w 12019618"/>
              <a:gd name="connsiteY503" fmla="*/ 1379807 h 12897395"/>
              <a:gd name="connsiteX504" fmla="*/ 2816623 w 12019618"/>
              <a:gd name="connsiteY504" fmla="*/ 1373074 h 12897395"/>
              <a:gd name="connsiteX505" fmla="*/ 10739116 w 12019618"/>
              <a:gd name="connsiteY505" fmla="*/ 929145 h 12897395"/>
              <a:gd name="connsiteX506" fmla="*/ 10657184 w 12019618"/>
              <a:gd name="connsiteY506" fmla="*/ 940401 h 12897395"/>
              <a:gd name="connsiteX507" fmla="*/ 4659212 w 12019618"/>
              <a:gd name="connsiteY507" fmla="*/ 1386001 h 12897395"/>
              <a:gd name="connsiteX508" fmla="*/ 4220000 w 12019618"/>
              <a:gd name="connsiteY508" fmla="*/ 1423848 h 12897395"/>
              <a:gd name="connsiteX509" fmla="*/ 3839841 w 12019618"/>
              <a:gd name="connsiteY509" fmla="*/ 1514047 h 12897395"/>
              <a:gd name="connsiteX510" fmla="*/ 5468892 w 12019618"/>
              <a:gd name="connsiteY510" fmla="*/ 1348142 h 12897395"/>
              <a:gd name="connsiteX511" fmla="*/ 8846202 w 12019618"/>
              <a:gd name="connsiteY511" fmla="*/ 1158440 h 12897395"/>
              <a:gd name="connsiteX512" fmla="*/ 10601106 w 12019618"/>
              <a:gd name="connsiteY512" fmla="*/ 977023 h 12897395"/>
              <a:gd name="connsiteX513" fmla="*/ 10739116 w 12019618"/>
              <a:gd name="connsiteY513" fmla="*/ 929145 h 12897395"/>
              <a:gd name="connsiteX514" fmla="*/ 10862476 w 12019618"/>
              <a:gd name="connsiteY514" fmla="*/ 600456 h 12897395"/>
              <a:gd name="connsiteX515" fmla="*/ 10828070 w 12019618"/>
              <a:gd name="connsiteY515" fmla="*/ 645163 h 12897395"/>
              <a:gd name="connsiteX516" fmla="*/ 10850822 w 12019618"/>
              <a:gd name="connsiteY516" fmla="*/ 806571 h 12897395"/>
              <a:gd name="connsiteX517" fmla="*/ 10884148 w 12019618"/>
              <a:gd name="connsiteY517" fmla="*/ 608541 h 12897395"/>
              <a:gd name="connsiteX518" fmla="*/ 10862476 w 12019618"/>
              <a:gd name="connsiteY518" fmla="*/ 600456 h 12897395"/>
              <a:gd name="connsiteX519" fmla="*/ 11191406 w 12019618"/>
              <a:gd name="connsiteY519" fmla="*/ 80064 h 12897395"/>
              <a:gd name="connsiteX520" fmla="*/ 11120804 w 12019618"/>
              <a:gd name="connsiteY520" fmla="*/ 186497 h 12897395"/>
              <a:gd name="connsiteX521" fmla="*/ 11102078 w 12019618"/>
              <a:gd name="connsiteY521" fmla="*/ 197665 h 12897395"/>
              <a:gd name="connsiteX522" fmla="*/ 11101734 w 12019618"/>
              <a:gd name="connsiteY522" fmla="*/ 198618 h 12897395"/>
              <a:gd name="connsiteX523" fmla="*/ 11093788 w 12019618"/>
              <a:gd name="connsiteY523" fmla="*/ 203668 h 12897395"/>
              <a:gd name="connsiteX524" fmla="*/ 11149676 w 12019618"/>
              <a:gd name="connsiteY524" fmla="*/ 100727 h 12897395"/>
              <a:gd name="connsiteX525" fmla="*/ 11191406 w 12019618"/>
              <a:gd name="connsiteY525" fmla="*/ 80064 h 12897395"/>
              <a:gd name="connsiteX526" fmla="*/ 11444800 w 12019618"/>
              <a:gd name="connsiteY526" fmla="*/ 1653 h 12897395"/>
              <a:gd name="connsiteX527" fmla="*/ 11434218 w 12019618"/>
              <a:gd name="connsiteY527" fmla="*/ 22454 h 12897395"/>
              <a:gd name="connsiteX528" fmla="*/ 11470936 w 12019618"/>
              <a:gd name="connsiteY528" fmla="*/ 35265 h 12897395"/>
              <a:gd name="connsiteX529" fmla="*/ 11469112 w 12019618"/>
              <a:gd name="connsiteY529" fmla="*/ 93093 h 12897395"/>
              <a:gd name="connsiteX530" fmla="*/ 11527976 w 12019618"/>
              <a:gd name="connsiteY530" fmla="*/ 79127 h 12897395"/>
              <a:gd name="connsiteX531" fmla="*/ 11663478 w 12019618"/>
              <a:gd name="connsiteY531" fmla="*/ 235305 h 12897395"/>
              <a:gd name="connsiteX532" fmla="*/ 11610008 w 12019618"/>
              <a:gd name="connsiteY532" fmla="*/ 348434 h 12897395"/>
              <a:gd name="connsiteX533" fmla="*/ 11634392 w 12019618"/>
              <a:gd name="connsiteY533" fmla="*/ 385695 h 12897395"/>
              <a:gd name="connsiteX534" fmla="*/ 11623034 w 12019618"/>
              <a:gd name="connsiteY534" fmla="*/ 610796 h 12897395"/>
              <a:gd name="connsiteX535" fmla="*/ 11679706 w 12019618"/>
              <a:gd name="connsiteY535" fmla="*/ 642190 h 12897395"/>
              <a:gd name="connsiteX536" fmla="*/ 11655668 w 12019618"/>
              <a:gd name="connsiteY536" fmla="*/ 748335 h 12897395"/>
              <a:gd name="connsiteX537" fmla="*/ 11659406 w 12019618"/>
              <a:gd name="connsiteY537" fmla="*/ 1102582 h 12897395"/>
              <a:gd name="connsiteX538" fmla="*/ 11675288 w 12019618"/>
              <a:gd name="connsiteY538" fmla="*/ 1366061 h 12897395"/>
              <a:gd name="connsiteX539" fmla="*/ 11686110 w 12019618"/>
              <a:gd name="connsiteY539" fmla="*/ 1553615 h 12897395"/>
              <a:gd name="connsiteX540" fmla="*/ 11742378 w 12019618"/>
              <a:gd name="connsiteY540" fmla="*/ 1583311 h 12897395"/>
              <a:gd name="connsiteX541" fmla="*/ 11709208 w 12019618"/>
              <a:gd name="connsiteY541" fmla="*/ 1858428 h 12897395"/>
              <a:gd name="connsiteX542" fmla="*/ 11715208 w 12019618"/>
              <a:gd name="connsiteY542" fmla="*/ 2145774 h 12897395"/>
              <a:gd name="connsiteX543" fmla="*/ 11749878 w 12019618"/>
              <a:gd name="connsiteY543" fmla="*/ 2160865 h 12897395"/>
              <a:gd name="connsiteX544" fmla="*/ 11745424 w 12019618"/>
              <a:gd name="connsiteY544" fmla="*/ 2273125 h 12897395"/>
              <a:gd name="connsiteX545" fmla="*/ 11810444 w 12019618"/>
              <a:gd name="connsiteY545" fmla="*/ 2623593 h 12897395"/>
              <a:gd name="connsiteX546" fmla="*/ 11786630 w 12019618"/>
              <a:gd name="connsiteY546" fmla="*/ 2785287 h 12897395"/>
              <a:gd name="connsiteX547" fmla="*/ 11871638 w 12019618"/>
              <a:gd name="connsiteY547" fmla="*/ 3143568 h 12897395"/>
              <a:gd name="connsiteX548" fmla="*/ 11832884 w 12019618"/>
              <a:gd name="connsiteY548" fmla="*/ 3253205 h 12897395"/>
              <a:gd name="connsiteX549" fmla="*/ 11867150 w 12019618"/>
              <a:gd name="connsiteY549" fmla="*/ 3266598 h 12897395"/>
              <a:gd name="connsiteX550" fmla="*/ 11862506 w 12019618"/>
              <a:gd name="connsiteY550" fmla="*/ 3312539 h 12897395"/>
              <a:gd name="connsiteX551" fmla="*/ 11934622 w 12019618"/>
              <a:gd name="connsiteY551" fmla="*/ 3616484 h 12897395"/>
              <a:gd name="connsiteX552" fmla="*/ 11871482 w 12019618"/>
              <a:gd name="connsiteY552" fmla="*/ 3688860 h 12897395"/>
              <a:gd name="connsiteX553" fmla="*/ 11895868 w 12019618"/>
              <a:gd name="connsiteY553" fmla="*/ 3726121 h 12897395"/>
              <a:gd name="connsiteX554" fmla="*/ 11869792 w 12019618"/>
              <a:gd name="connsiteY554" fmla="*/ 3954715 h 12897395"/>
              <a:gd name="connsiteX555" fmla="*/ 11943788 w 12019618"/>
              <a:gd name="connsiteY555" fmla="*/ 4059122 h 12897395"/>
              <a:gd name="connsiteX556" fmla="*/ 11868506 w 12019618"/>
              <a:gd name="connsiteY556" fmla="*/ 4222266 h 12897395"/>
              <a:gd name="connsiteX557" fmla="*/ 11961706 w 12019618"/>
              <a:gd name="connsiteY557" fmla="*/ 4200153 h 12897395"/>
              <a:gd name="connsiteX558" fmla="*/ 11949966 w 12019618"/>
              <a:gd name="connsiteY558" fmla="*/ 4292619 h 12897395"/>
              <a:gd name="connsiteX559" fmla="*/ 12013700 w 12019618"/>
              <a:gd name="connsiteY559" fmla="*/ 4288259 h 12897395"/>
              <a:gd name="connsiteX560" fmla="*/ 11653684 w 12019618"/>
              <a:gd name="connsiteY560" fmla="*/ 4463358 h 12897395"/>
              <a:gd name="connsiteX561" fmla="*/ 11111774 w 12019618"/>
              <a:gd name="connsiteY561" fmla="*/ 4679821 h 12897395"/>
              <a:gd name="connsiteX562" fmla="*/ 10927826 w 12019618"/>
              <a:gd name="connsiteY562" fmla="*/ 4723467 h 12897395"/>
              <a:gd name="connsiteX563" fmla="*/ 10991558 w 12019618"/>
              <a:gd name="connsiteY563" fmla="*/ 4719106 h 12897395"/>
              <a:gd name="connsiteX564" fmla="*/ 10891332 w 12019618"/>
              <a:gd name="connsiteY564" fmla="*/ 4766203 h 12897395"/>
              <a:gd name="connsiteX565" fmla="*/ 11019358 w 12019618"/>
              <a:gd name="connsiteY565" fmla="*/ 4836269 h 12897395"/>
              <a:gd name="connsiteX566" fmla="*/ 11182814 w 12019618"/>
              <a:gd name="connsiteY566" fmla="*/ 5186698 h 12897395"/>
              <a:gd name="connsiteX567" fmla="*/ 11131952 w 12019618"/>
              <a:gd name="connsiteY567" fmla="*/ 5376333 h 12897395"/>
              <a:gd name="connsiteX568" fmla="*/ 11119844 w 12019618"/>
              <a:gd name="connsiteY568" fmla="*/ 5456331 h 12897395"/>
              <a:gd name="connsiteX569" fmla="*/ 11192518 w 12019618"/>
              <a:gd name="connsiteY569" fmla="*/ 5839061 h 12897395"/>
              <a:gd name="connsiteX570" fmla="*/ 11112224 w 12019618"/>
              <a:gd name="connsiteY570" fmla="*/ 6035679 h 12897395"/>
              <a:gd name="connsiteX571" fmla="*/ 11153050 w 12019618"/>
              <a:gd name="connsiteY571" fmla="*/ 6415204 h 12897395"/>
              <a:gd name="connsiteX572" fmla="*/ 11085054 w 12019618"/>
              <a:gd name="connsiteY572" fmla="*/ 6598142 h 12897395"/>
              <a:gd name="connsiteX573" fmla="*/ 11122332 w 12019618"/>
              <a:gd name="connsiteY573" fmla="*/ 6689740 h 12897395"/>
              <a:gd name="connsiteX574" fmla="*/ 11090638 w 12019618"/>
              <a:gd name="connsiteY574" fmla="*/ 6763622 h 12897395"/>
              <a:gd name="connsiteX575" fmla="*/ 11123272 w 12019618"/>
              <a:gd name="connsiteY575" fmla="*/ 6901161 h 12897395"/>
              <a:gd name="connsiteX576" fmla="*/ 11106520 w 12019618"/>
              <a:gd name="connsiteY576" fmla="*/ 7027101 h 12897395"/>
              <a:gd name="connsiteX577" fmla="*/ 11153870 w 12019618"/>
              <a:gd name="connsiteY577" fmla="*/ 7161149 h 12897395"/>
              <a:gd name="connsiteX578" fmla="*/ 11105234 w 12019618"/>
              <a:gd name="connsiteY578" fmla="*/ 7294653 h 12897395"/>
              <a:gd name="connsiteX579" fmla="*/ 11135796 w 12019618"/>
              <a:gd name="connsiteY579" fmla="*/ 7565410 h 12897395"/>
              <a:gd name="connsiteX580" fmla="*/ 11095004 w 12019618"/>
              <a:gd name="connsiteY580" fmla="*/ 7797496 h 12897395"/>
              <a:gd name="connsiteX581" fmla="*/ 11129462 w 12019618"/>
              <a:gd name="connsiteY581" fmla="*/ 7877206 h 12897395"/>
              <a:gd name="connsiteX582" fmla="*/ 11113304 w 12019618"/>
              <a:gd name="connsiteY582" fmla="*/ 8071162 h 12897395"/>
              <a:gd name="connsiteX583" fmla="*/ 11150582 w 12019618"/>
              <a:gd name="connsiteY583" fmla="*/ 8162759 h 12897395"/>
              <a:gd name="connsiteX584" fmla="*/ 11138474 w 12019618"/>
              <a:gd name="connsiteY584" fmla="*/ 8242757 h 12897395"/>
              <a:gd name="connsiteX585" fmla="*/ 11168096 w 12019618"/>
              <a:gd name="connsiteY585" fmla="*/ 8302092 h 12897395"/>
              <a:gd name="connsiteX586" fmla="*/ 11136404 w 12019618"/>
              <a:gd name="connsiteY586" fmla="*/ 8375975 h 12897395"/>
              <a:gd name="connsiteX587" fmla="*/ 11158964 w 12019618"/>
              <a:gd name="connsiteY587" fmla="*/ 8471063 h 12897395"/>
              <a:gd name="connsiteX588" fmla="*/ 11145034 w 12019618"/>
              <a:gd name="connsiteY588" fmla="*/ 8608889 h 12897395"/>
              <a:gd name="connsiteX589" fmla="*/ 11194014 w 12019618"/>
              <a:gd name="connsiteY589" fmla="*/ 8618790 h 12897395"/>
              <a:gd name="connsiteX590" fmla="*/ 11023722 w 12019618"/>
              <a:gd name="connsiteY590" fmla="*/ 8982044 h 12897395"/>
              <a:gd name="connsiteX591" fmla="*/ 10918414 w 12019618"/>
              <a:gd name="connsiteY591" fmla="*/ 9084155 h 12897395"/>
              <a:gd name="connsiteX592" fmla="*/ 10992028 w 12019618"/>
              <a:gd name="connsiteY592" fmla="*/ 9055927 h 12897395"/>
              <a:gd name="connsiteX593" fmla="*/ 10933322 w 12019618"/>
              <a:gd name="connsiteY593" fmla="*/ 9146981 h 12897395"/>
              <a:gd name="connsiteX594" fmla="*/ 11007126 w 12019618"/>
              <a:gd name="connsiteY594" fmla="*/ 9185071 h 12897395"/>
              <a:gd name="connsiteX595" fmla="*/ 10946002 w 12019618"/>
              <a:gd name="connsiteY595" fmla="*/ 9265937 h 12897395"/>
              <a:gd name="connsiteX596" fmla="*/ 11027652 w 12019618"/>
              <a:gd name="connsiteY596" fmla="*/ 9402608 h 12897395"/>
              <a:gd name="connsiteX597" fmla="*/ 10817092 w 12019618"/>
              <a:gd name="connsiteY597" fmla="*/ 9465122 h 12897395"/>
              <a:gd name="connsiteX598" fmla="*/ 10856384 w 12019618"/>
              <a:gd name="connsiteY598" fmla="*/ 9565209 h 12897395"/>
              <a:gd name="connsiteX599" fmla="*/ 10957204 w 12019618"/>
              <a:gd name="connsiteY599" fmla="*/ 9586128 h 12897395"/>
              <a:gd name="connsiteX600" fmla="*/ 10967276 w 12019618"/>
              <a:gd name="connsiteY600" fmla="*/ 9628579 h 12897395"/>
              <a:gd name="connsiteX601" fmla="*/ 10992064 w 12019618"/>
              <a:gd name="connsiteY601" fmla="*/ 9667537 h 12897395"/>
              <a:gd name="connsiteX602" fmla="*/ 10901316 w 12019618"/>
              <a:gd name="connsiteY602" fmla="*/ 9689068 h 12897395"/>
              <a:gd name="connsiteX603" fmla="*/ 10941046 w 12019618"/>
              <a:gd name="connsiteY603" fmla="*/ 9780084 h 12897395"/>
              <a:gd name="connsiteX604" fmla="*/ 10899280 w 12019618"/>
              <a:gd name="connsiteY604" fmla="*/ 9811517 h 12897395"/>
              <a:gd name="connsiteX605" fmla="*/ 10948856 w 12019618"/>
              <a:gd name="connsiteY605" fmla="*/ 9889434 h 12897395"/>
              <a:gd name="connsiteX606" fmla="*/ 10894828 w 12019618"/>
              <a:gd name="connsiteY606" fmla="*/ 9923776 h 12897395"/>
              <a:gd name="connsiteX607" fmla="*/ 10951464 w 12019618"/>
              <a:gd name="connsiteY607" fmla="*/ 9965940 h 12897395"/>
              <a:gd name="connsiteX608" fmla="*/ 10956892 w 12019618"/>
              <a:gd name="connsiteY608" fmla="*/ 10054332 h 12897395"/>
              <a:gd name="connsiteX609" fmla="*/ 10883278 w 12019618"/>
              <a:gd name="connsiteY609" fmla="*/ 10082560 h 12897395"/>
              <a:gd name="connsiteX610" fmla="*/ 10841512 w 12019618"/>
              <a:gd name="connsiteY610" fmla="*/ 10113993 h 12897395"/>
              <a:gd name="connsiteX611" fmla="*/ 10908256 w 12019618"/>
              <a:gd name="connsiteY611" fmla="*/ 10187837 h 12897395"/>
              <a:gd name="connsiteX612" fmla="*/ 10938070 w 12019618"/>
              <a:gd name="connsiteY612" fmla="*/ 10313490 h 12897395"/>
              <a:gd name="connsiteX613" fmla="*/ 10879172 w 12019618"/>
              <a:gd name="connsiteY613" fmla="*/ 10338226 h 12897395"/>
              <a:gd name="connsiteX614" fmla="*/ 10943688 w 12019618"/>
              <a:gd name="connsiteY614" fmla="*/ 10468200 h 12897395"/>
              <a:gd name="connsiteX615" fmla="*/ 10867622 w 12019618"/>
              <a:gd name="connsiteY615" fmla="*/ 10497010 h 12897395"/>
              <a:gd name="connsiteX616" fmla="*/ 10956334 w 12019618"/>
              <a:gd name="connsiteY616" fmla="*/ 10597927 h 12897395"/>
              <a:gd name="connsiteX617" fmla="*/ 10887958 w 12019618"/>
              <a:gd name="connsiteY617" fmla="*/ 10648229 h 12897395"/>
              <a:gd name="connsiteX618" fmla="*/ 10942212 w 12019618"/>
              <a:gd name="connsiteY618" fmla="*/ 10669435 h 12897395"/>
              <a:gd name="connsiteX619" fmla="*/ 10824414 w 12019618"/>
              <a:gd name="connsiteY619" fmla="*/ 10718907 h 12897395"/>
              <a:gd name="connsiteX620" fmla="*/ 10917770 w 12019618"/>
              <a:gd name="connsiteY620" fmla="*/ 10773882 h 12897395"/>
              <a:gd name="connsiteX621" fmla="*/ 10947986 w 12019618"/>
              <a:gd name="connsiteY621" fmla="*/ 10901233 h 12897395"/>
              <a:gd name="connsiteX622" fmla="*/ 10931044 w 12019618"/>
              <a:gd name="connsiteY622" fmla="*/ 10960854 h 12897395"/>
              <a:gd name="connsiteX623" fmla="*/ 10965310 w 12019618"/>
              <a:gd name="connsiteY623" fmla="*/ 10974247 h 12897395"/>
              <a:gd name="connsiteX624" fmla="*/ 10909422 w 12019618"/>
              <a:gd name="connsiteY624" fmla="*/ 11077188 h 12897395"/>
              <a:gd name="connsiteX625" fmla="*/ 10953796 w 12019618"/>
              <a:gd name="connsiteY625" fmla="*/ 11122261 h 12897395"/>
              <a:gd name="connsiteX626" fmla="*/ 10912030 w 12019618"/>
              <a:gd name="connsiteY626" fmla="*/ 11153694 h 12897395"/>
              <a:gd name="connsiteX627" fmla="*/ 10931984 w 12019618"/>
              <a:gd name="connsiteY627" fmla="*/ 11172277 h 12897395"/>
              <a:gd name="connsiteX628" fmla="*/ 10882790 w 12019618"/>
              <a:gd name="connsiteY628" fmla="*/ 11226995 h 12897395"/>
              <a:gd name="connsiteX629" fmla="*/ 10839392 w 12019618"/>
              <a:gd name="connsiteY629" fmla="*/ 11382574 h 12897395"/>
              <a:gd name="connsiteX630" fmla="*/ 10942818 w 12019618"/>
              <a:gd name="connsiteY630" fmla="*/ 11479999 h 12897395"/>
              <a:gd name="connsiteX631" fmla="*/ 10921198 w 12019618"/>
              <a:gd name="connsiteY631" fmla="*/ 11596332 h 12897395"/>
              <a:gd name="connsiteX632" fmla="*/ 10953830 w 12019618"/>
              <a:gd name="connsiteY632" fmla="*/ 11733872 h 12897395"/>
              <a:gd name="connsiteX633" fmla="*/ 10870334 w 12019618"/>
              <a:gd name="connsiteY633" fmla="*/ 11785967 h 12897395"/>
              <a:gd name="connsiteX634" fmla="*/ 11013076 w 12019618"/>
              <a:gd name="connsiteY634" fmla="*/ 11852541 h 12897395"/>
              <a:gd name="connsiteX635" fmla="*/ 10871084 w 12019618"/>
              <a:gd name="connsiteY635" fmla="*/ 11931071 h 12897395"/>
              <a:gd name="connsiteX636" fmla="*/ 10903160 w 12019618"/>
              <a:gd name="connsiteY636" fmla="*/ 11989824 h 12897395"/>
              <a:gd name="connsiteX637" fmla="*/ 10906134 w 12019618"/>
              <a:gd name="connsiteY637" fmla="*/ 12078798 h 12897395"/>
              <a:gd name="connsiteX638" fmla="*/ 10928294 w 12019618"/>
              <a:gd name="connsiteY638" fmla="*/ 12172189 h 12897395"/>
              <a:gd name="connsiteX639" fmla="*/ 10938366 w 12019618"/>
              <a:gd name="connsiteY639" fmla="*/ 12214639 h 12897395"/>
              <a:gd name="connsiteX640" fmla="*/ 10909124 w 12019618"/>
              <a:gd name="connsiteY640" fmla="*/ 12287941 h 12897395"/>
              <a:gd name="connsiteX641" fmla="*/ 10982930 w 12019618"/>
              <a:gd name="connsiteY641" fmla="*/ 12326031 h 12897395"/>
              <a:gd name="connsiteX642" fmla="*/ 10865726 w 12019618"/>
              <a:gd name="connsiteY642" fmla="*/ 12443519 h 12897395"/>
              <a:gd name="connsiteX643" fmla="*/ 10958890 w 12019618"/>
              <a:gd name="connsiteY643" fmla="*/ 12432176 h 12897395"/>
              <a:gd name="connsiteX644" fmla="*/ 10991334 w 12019618"/>
              <a:gd name="connsiteY644" fmla="*/ 12503397 h 12897395"/>
              <a:gd name="connsiteX645" fmla="*/ 10917718 w 12019618"/>
              <a:gd name="connsiteY645" fmla="*/ 12531625 h 12897395"/>
              <a:gd name="connsiteX646" fmla="*/ 10974392 w 12019618"/>
              <a:gd name="connsiteY646" fmla="*/ 12563019 h 12897395"/>
              <a:gd name="connsiteX647" fmla="*/ 10908028 w 12019618"/>
              <a:gd name="connsiteY647" fmla="*/ 12621811 h 12897395"/>
              <a:gd name="connsiteX648" fmla="*/ 10955186 w 12019618"/>
              <a:gd name="connsiteY648" fmla="*/ 12689540 h 12897395"/>
              <a:gd name="connsiteX649" fmla="*/ 10918292 w 12019618"/>
              <a:gd name="connsiteY649" fmla="*/ 12730579 h 12897395"/>
              <a:gd name="connsiteX650" fmla="*/ 10948508 w 12019618"/>
              <a:gd name="connsiteY650" fmla="*/ 12857930 h 12897395"/>
              <a:gd name="connsiteX651" fmla="*/ 10184990 w 12019618"/>
              <a:gd name="connsiteY651" fmla="*/ 12893805 h 12897395"/>
              <a:gd name="connsiteX652" fmla="*/ 7842690 w 12019618"/>
              <a:gd name="connsiteY652" fmla="*/ 12837934 h 12897395"/>
              <a:gd name="connsiteX653" fmla="*/ 7437554 w 12019618"/>
              <a:gd name="connsiteY653" fmla="*/ 12822855 h 12897395"/>
              <a:gd name="connsiteX654" fmla="*/ 7030000 w 12019618"/>
              <a:gd name="connsiteY654" fmla="*/ 12797589 h 12897395"/>
              <a:gd name="connsiteX655" fmla="*/ 5930160 w 12019618"/>
              <a:gd name="connsiteY655" fmla="*/ 12759012 h 12897395"/>
              <a:gd name="connsiteX656" fmla="*/ 5792220 w 12019618"/>
              <a:gd name="connsiteY656" fmla="*/ 12723583 h 12897395"/>
              <a:gd name="connsiteX657" fmla="*/ 3672990 w 12019618"/>
              <a:gd name="connsiteY657" fmla="*/ 12526899 h 12897395"/>
              <a:gd name="connsiteX658" fmla="*/ 3604054 w 12019618"/>
              <a:gd name="connsiteY658" fmla="*/ 12498415 h 12897395"/>
              <a:gd name="connsiteX659" fmla="*/ 3513116 w 12019618"/>
              <a:gd name="connsiteY659" fmla="*/ 12453628 h 12897395"/>
              <a:gd name="connsiteX660" fmla="*/ 2579271 w 12019618"/>
              <a:gd name="connsiteY660" fmla="*/ 12241146 h 12897395"/>
              <a:gd name="connsiteX661" fmla="*/ 2598631 w 12019618"/>
              <a:gd name="connsiteY661" fmla="*/ 12191712 h 12897395"/>
              <a:gd name="connsiteX662" fmla="*/ 2453841 w 12019618"/>
              <a:gd name="connsiteY662" fmla="*/ 12127418 h 12897395"/>
              <a:gd name="connsiteX663" fmla="*/ 2718810 w 12019618"/>
              <a:gd name="connsiteY663" fmla="*/ 12163198 h 12897395"/>
              <a:gd name="connsiteX664" fmla="*/ 3406678 w 12019618"/>
              <a:gd name="connsiteY664" fmla="*/ 12277999 h 12897395"/>
              <a:gd name="connsiteX665" fmla="*/ 3315740 w 12019618"/>
              <a:gd name="connsiteY665" fmla="*/ 12233212 h 12897395"/>
              <a:gd name="connsiteX666" fmla="*/ 2536969 w 12019618"/>
              <a:gd name="connsiteY666" fmla="*/ 12062854 h 12897395"/>
              <a:gd name="connsiteX667" fmla="*/ 2322805 w 12019618"/>
              <a:gd name="connsiteY667" fmla="*/ 11979147 h 12897395"/>
              <a:gd name="connsiteX668" fmla="*/ 2457735 w 12019618"/>
              <a:gd name="connsiteY668" fmla="*/ 11936372 h 12897395"/>
              <a:gd name="connsiteX669" fmla="*/ 2737823 w 12019618"/>
              <a:gd name="connsiteY669" fmla="*/ 11970358 h 12897395"/>
              <a:gd name="connsiteX670" fmla="*/ 3573075 w 12019618"/>
              <a:gd name="connsiteY670" fmla="*/ 12105792 h 12897395"/>
              <a:gd name="connsiteX671" fmla="*/ 4528542 w 12019618"/>
              <a:gd name="connsiteY671" fmla="*/ 12201941 h 12897395"/>
              <a:gd name="connsiteX672" fmla="*/ 4344036 w 12019618"/>
              <a:gd name="connsiteY672" fmla="*/ 12166799 h 12897395"/>
              <a:gd name="connsiteX673" fmla="*/ 3526320 w 12019618"/>
              <a:gd name="connsiteY673" fmla="*/ 12039760 h 12897395"/>
              <a:gd name="connsiteX674" fmla="*/ 2582594 w 12019618"/>
              <a:gd name="connsiteY674" fmla="*/ 11851145 h 12897395"/>
              <a:gd name="connsiteX675" fmla="*/ 2491655 w 12019618"/>
              <a:gd name="connsiteY675" fmla="*/ 11806359 h 12897395"/>
              <a:gd name="connsiteX676" fmla="*/ 2550059 w 12019618"/>
              <a:gd name="connsiteY676" fmla="*/ 11808196 h 12897395"/>
              <a:gd name="connsiteX677" fmla="*/ 2579134 w 12019618"/>
              <a:gd name="connsiteY677" fmla="*/ 11811566 h 12897395"/>
              <a:gd name="connsiteX678" fmla="*/ 2622087 w 12019618"/>
              <a:gd name="connsiteY678" fmla="*/ 11819683 h 12897395"/>
              <a:gd name="connsiteX679" fmla="*/ 2722617 w 12019618"/>
              <a:gd name="connsiteY679" fmla="*/ 11837681 h 12897395"/>
              <a:gd name="connsiteX680" fmla="*/ 2737721 w 12019618"/>
              <a:gd name="connsiteY680" fmla="*/ 11839951 h 12897395"/>
              <a:gd name="connsiteX681" fmla="*/ 2887492 w 12019618"/>
              <a:gd name="connsiteY681" fmla="*/ 11885971 h 12897395"/>
              <a:gd name="connsiteX682" fmla="*/ 3098622 w 12019618"/>
              <a:gd name="connsiteY682" fmla="*/ 11929593 h 12897395"/>
              <a:gd name="connsiteX683" fmla="*/ 3732235 w 12019618"/>
              <a:gd name="connsiteY683" fmla="*/ 12023188 h 12897395"/>
              <a:gd name="connsiteX684" fmla="*/ 3732235 w 12019618"/>
              <a:gd name="connsiteY684" fmla="*/ 12023188 h 12897395"/>
              <a:gd name="connsiteX685" fmla="*/ 2402944 w 12019618"/>
              <a:gd name="connsiteY685" fmla="*/ 11705442 h 12897395"/>
              <a:gd name="connsiteX686" fmla="*/ 2368084 w 12019618"/>
              <a:gd name="connsiteY686" fmla="*/ 11624033 h 12897395"/>
              <a:gd name="connsiteX687" fmla="*/ 2367893 w 12019618"/>
              <a:gd name="connsiteY687" fmla="*/ 11557715 h 12897395"/>
              <a:gd name="connsiteX688" fmla="*/ 2323555 w 12019618"/>
              <a:gd name="connsiteY688" fmla="*/ 11501871 h 12897395"/>
              <a:gd name="connsiteX689" fmla="*/ 2598405 w 12019618"/>
              <a:gd name="connsiteY689" fmla="*/ 11513784 h 12897395"/>
              <a:gd name="connsiteX690" fmla="*/ 2546780 w 12019618"/>
              <a:gd name="connsiteY690" fmla="*/ 11438146 h 12897395"/>
              <a:gd name="connsiteX691" fmla="*/ 2920258 w 12019618"/>
              <a:gd name="connsiteY691" fmla="*/ 11516337 h 12897395"/>
              <a:gd name="connsiteX692" fmla="*/ 2959204 w 12019618"/>
              <a:gd name="connsiteY692" fmla="*/ 11473019 h 12897395"/>
              <a:gd name="connsiteX693" fmla="*/ 2431054 w 12019618"/>
              <a:gd name="connsiteY693" fmla="*/ 11354401 h 12897395"/>
              <a:gd name="connsiteX694" fmla="*/ 2710774 w 12019618"/>
              <a:gd name="connsiteY694" fmla="*/ 11375919 h 12897395"/>
              <a:gd name="connsiteX695" fmla="*/ 2983801 w 12019618"/>
              <a:gd name="connsiteY695" fmla="*/ 11445659 h 12897395"/>
              <a:gd name="connsiteX696" fmla="*/ 3103980 w 12019618"/>
              <a:gd name="connsiteY696" fmla="*/ 11417145 h 12897395"/>
              <a:gd name="connsiteX697" fmla="*/ 1683383 w 12019618"/>
              <a:gd name="connsiteY697" fmla="*/ 11042144 h 12897395"/>
              <a:gd name="connsiteX698" fmla="*/ 1472040 w 12019618"/>
              <a:gd name="connsiteY698" fmla="*/ 10970323 h 12897395"/>
              <a:gd name="connsiteX699" fmla="*/ 1447252 w 12019618"/>
              <a:gd name="connsiteY699" fmla="*/ 10931364 h 12897395"/>
              <a:gd name="connsiteX700" fmla="*/ 1206512 w 12019618"/>
              <a:gd name="connsiteY700" fmla="*/ 10855757 h 12897395"/>
              <a:gd name="connsiteX701" fmla="*/ 1474301 w 12019618"/>
              <a:gd name="connsiteY701" fmla="*/ 10903423 h 12897395"/>
              <a:gd name="connsiteX702" fmla="*/ 1211156 w 12019618"/>
              <a:gd name="connsiteY702" fmla="*/ 10809815 h 12897395"/>
              <a:gd name="connsiteX703" fmla="*/ 967561 w 12019618"/>
              <a:gd name="connsiteY703" fmla="*/ 10733092 h 12897395"/>
              <a:gd name="connsiteX704" fmla="*/ 935521 w 12019618"/>
              <a:gd name="connsiteY704" fmla="*/ 10663569 h 12897395"/>
              <a:gd name="connsiteX705" fmla="*/ 495334 w 12019618"/>
              <a:gd name="connsiteY705" fmla="*/ 10500763 h 12897395"/>
              <a:gd name="connsiteX706" fmla="*/ 824630 w 12019618"/>
              <a:gd name="connsiteY706" fmla="*/ 10600199 h 12897395"/>
              <a:gd name="connsiteX707" fmla="*/ 1043402 w 12019618"/>
              <a:gd name="connsiteY707" fmla="*/ 10648734 h 12897395"/>
              <a:gd name="connsiteX708" fmla="*/ 976693 w 12019618"/>
              <a:gd name="connsiteY708" fmla="*/ 10564119 h 12897395"/>
              <a:gd name="connsiteX709" fmla="*/ 980538 w 12019618"/>
              <a:gd name="connsiteY709" fmla="*/ 10566020 h 12897395"/>
              <a:gd name="connsiteX710" fmla="*/ 1013779 w 12019618"/>
              <a:gd name="connsiteY710" fmla="*/ 10589399 h 12897395"/>
              <a:gd name="connsiteX711" fmla="*/ 1000906 w 12019618"/>
              <a:gd name="connsiteY711" fmla="*/ 10576087 h 12897395"/>
              <a:gd name="connsiteX712" fmla="*/ 980538 w 12019618"/>
              <a:gd name="connsiteY712" fmla="*/ 10566020 h 12897395"/>
              <a:gd name="connsiteX713" fmla="*/ 979962 w 12019618"/>
              <a:gd name="connsiteY713" fmla="*/ 10565614 h 12897395"/>
              <a:gd name="connsiteX714" fmla="*/ 976693 w 12019618"/>
              <a:gd name="connsiteY714" fmla="*/ 10564119 h 12897395"/>
              <a:gd name="connsiteX715" fmla="*/ 514503 w 12019618"/>
              <a:gd name="connsiteY715" fmla="*/ 10385012 h 12897395"/>
              <a:gd name="connsiteX716" fmla="*/ 379226 w 12019618"/>
              <a:gd name="connsiteY716" fmla="*/ 10284381 h 12897395"/>
              <a:gd name="connsiteX717" fmla="*/ 253238 w 12019618"/>
              <a:gd name="connsiteY717" fmla="*/ 10091867 h 12897395"/>
              <a:gd name="connsiteX718" fmla="*/ 361500 w 12019618"/>
              <a:gd name="connsiteY718" fmla="*/ 10209669 h 12897395"/>
              <a:gd name="connsiteX719" fmla="*/ 418850 w 12019618"/>
              <a:gd name="connsiteY719" fmla="*/ 10184207 h 12897395"/>
              <a:gd name="connsiteX720" fmla="*/ 433697 w 12019618"/>
              <a:gd name="connsiteY720" fmla="*/ 10181682 h 12897395"/>
              <a:gd name="connsiteX721" fmla="*/ 439950 w 12019618"/>
              <a:gd name="connsiteY721" fmla="*/ 10185787 h 12897395"/>
              <a:gd name="connsiteX722" fmla="*/ 521218 w 12019618"/>
              <a:gd name="connsiteY722" fmla="*/ 10205851 h 12897395"/>
              <a:gd name="connsiteX723" fmla="*/ 400657 w 12019618"/>
              <a:gd name="connsiteY723" fmla="*/ 10101730 h 12897395"/>
              <a:gd name="connsiteX724" fmla="*/ 380513 w 12019618"/>
              <a:gd name="connsiteY724" fmla="*/ 10016829 h 12897395"/>
              <a:gd name="connsiteX725" fmla="*/ 409945 w 12019618"/>
              <a:gd name="connsiteY725" fmla="*/ 10009846 h 12897395"/>
              <a:gd name="connsiteX726" fmla="*/ 244643 w 12019618"/>
              <a:gd name="connsiteY726" fmla="*/ 9848183 h 12897395"/>
              <a:gd name="connsiteX727" fmla="*/ 259168 w 12019618"/>
              <a:gd name="connsiteY727" fmla="*/ 9778373 h 12897395"/>
              <a:gd name="connsiteX728" fmla="*/ 212412 w 12019618"/>
              <a:gd name="connsiteY728" fmla="*/ 9712342 h 12897395"/>
              <a:gd name="connsiteX729" fmla="*/ 347498 w 12019618"/>
              <a:gd name="connsiteY729" fmla="*/ 9746654 h 12897395"/>
              <a:gd name="connsiteX730" fmla="*/ 147895 w 12019618"/>
              <a:gd name="connsiteY730" fmla="*/ 9582368 h 12897395"/>
              <a:gd name="connsiteX731" fmla="*/ 59374 w 12019618"/>
              <a:gd name="connsiteY731" fmla="*/ 9547769 h 12897395"/>
              <a:gd name="connsiteX732" fmla="*/ 129 w 12019618"/>
              <a:gd name="connsiteY732" fmla="*/ 9429099 h 12897395"/>
              <a:gd name="connsiteX733" fmla="*/ 102984 w 12019618"/>
              <a:gd name="connsiteY733" fmla="*/ 9327571 h 12897395"/>
              <a:gd name="connsiteX734" fmla="*/ 53409 w 12019618"/>
              <a:gd name="connsiteY734" fmla="*/ 9249653 h 12897395"/>
              <a:gd name="connsiteX735" fmla="*/ 168004 w 12019618"/>
              <a:gd name="connsiteY735" fmla="*/ 9055658 h 12897395"/>
              <a:gd name="connsiteX736" fmla="*/ 132763 w 12019618"/>
              <a:gd name="connsiteY736" fmla="*/ 8841613 h 12897395"/>
              <a:gd name="connsiteX737" fmla="*/ 240488 w 12019618"/>
              <a:gd name="connsiteY737" fmla="*/ 8749690 h 12897395"/>
              <a:gd name="connsiteX738" fmla="*/ 54314 w 12019618"/>
              <a:gd name="connsiteY738" fmla="*/ 8849465 h 12897395"/>
              <a:gd name="connsiteX739" fmla="*/ 232833 w 12019618"/>
              <a:gd name="connsiteY739" fmla="*/ 8717428 h 12897395"/>
              <a:gd name="connsiteX740" fmla="*/ 165898 w 12019618"/>
              <a:gd name="connsiteY740" fmla="*/ 8577266 h 12897395"/>
              <a:gd name="connsiteX741" fmla="*/ 412257 w 12019618"/>
              <a:gd name="connsiteY741" fmla="*/ 8185203 h 12897395"/>
              <a:gd name="connsiteX742" fmla="*/ 355204 w 12019618"/>
              <a:gd name="connsiteY742" fmla="*/ 8021174 h 12897395"/>
              <a:gd name="connsiteX743" fmla="*/ 475227 w 12019618"/>
              <a:gd name="connsiteY743" fmla="*/ 7915571 h 12897395"/>
              <a:gd name="connsiteX744" fmla="*/ 670689 w 12019618"/>
              <a:gd name="connsiteY744" fmla="*/ 7723912 h 12897395"/>
              <a:gd name="connsiteX745" fmla="*/ 670689 w 12019618"/>
              <a:gd name="connsiteY745" fmla="*/ 7723912 h 12897395"/>
              <a:gd name="connsiteX746" fmla="*/ 619290 w 12019618"/>
              <a:gd name="connsiteY746" fmla="*/ 7703823 h 12897395"/>
              <a:gd name="connsiteX747" fmla="*/ 564653 w 12019618"/>
              <a:gd name="connsiteY747" fmla="*/ 7549981 h 12897395"/>
              <a:gd name="connsiteX748" fmla="*/ 606800 w 12019618"/>
              <a:gd name="connsiteY748" fmla="*/ 7651185 h 12897395"/>
              <a:gd name="connsiteX749" fmla="*/ 512851 w 12019618"/>
              <a:gd name="connsiteY749" fmla="*/ 7528194 h 12897395"/>
              <a:gd name="connsiteX750" fmla="*/ 850898 w 12019618"/>
              <a:gd name="connsiteY750" fmla="*/ 7326022 h 12897395"/>
              <a:gd name="connsiteX751" fmla="*/ 869876 w 12019618"/>
              <a:gd name="connsiteY751" fmla="*/ 7143952 h 12897395"/>
              <a:gd name="connsiteX752" fmla="*/ 749697 w 12019618"/>
              <a:gd name="connsiteY752" fmla="*/ 7172467 h 12897395"/>
              <a:gd name="connsiteX753" fmla="*/ 845088 w 12019618"/>
              <a:gd name="connsiteY753" fmla="*/ 7104993 h 12897395"/>
              <a:gd name="connsiteX754" fmla="*/ 835016 w 12019618"/>
              <a:gd name="connsiteY754" fmla="*/ 7062543 h 12897395"/>
              <a:gd name="connsiteX755" fmla="*/ 906213 w 12019618"/>
              <a:gd name="connsiteY755" fmla="*/ 7024127 h 12897395"/>
              <a:gd name="connsiteX756" fmla="*/ 810228 w 12019618"/>
              <a:gd name="connsiteY756" fmla="*/ 7023585 h 12897395"/>
              <a:gd name="connsiteX757" fmla="*/ 550440 w 12019618"/>
              <a:gd name="connsiteY757" fmla="*/ 7151587 h 12897395"/>
              <a:gd name="connsiteX758" fmla="*/ 805203 w 12019618"/>
              <a:gd name="connsiteY758" fmla="*/ 6936890 h 12897395"/>
              <a:gd name="connsiteX759" fmla="*/ 760462 w 12019618"/>
              <a:gd name="connsiteY759" fmla="*/ 6879349 h 12897395"/>
              <a:gd name="connsiteX760" fmla="*/ 973459 w 12019618"/>
              <a:gd name="connsiteY760" fmla="*/ 6696085 h 12897395"/>
              <a:gd name="connsiteX761" fmla="*/ 995236 w 12019618"/>
              <a:gd name="connsiteY761" fmla="*/ 6656840 h 12897395"/>
              <a:gd name="connsiteX762" fmla="*/ 789512 w 12019618"/>
              <a:gd name="connsiteY762" fmla="*/ 6739729 h 12897395"/>
              <a:gd name="connsiteX763" fmla="*/ 1019678 w 12019618"/>
              <a:gd name="connsiteY763" fmla="*/ 6552393 h 12897395"/>
              <a:gd name="connsiteX764" fmla="*/ 1104997 w 12019618"/>
              <a:gd name="connsiteY764" fmla="*/ 6442469 h 12897395"/>
              <a:gd name="connsiteX765" fmla="*/ 1332901 w 12019618"/>
              <a:gd name="connsiteY765" fmla="*/ 6322032 h 12897395"/>
              <a:gd name="connsiteX766" fmla="*/ 1823392 w 12019618"/>
              <a:gd name="connsiteY766" fmla="*/ 6216416 h 12897395"/>
              <a:gd name="connsiteX767" fmla="*/ 2480627 w 12019618"/>
              <a:gd name="connsiteY767" fmla="*/ 6082001 h 12897395"/>
              <a:gd name="connsiteX768" fmla="*/ 2367721 w 12019618"/>
              <a:gd name="connsiteY768" fmla="*/ 6010141 h 12897395"/>
              <a:gd name="connsiteX769" fmla="*/ 2411904 w 12019618"/>
              <a:gd name="connsiteY769" fmla="*/ 5988897 h 12897395"/>
              <a:gd name="connsiteX770" fmla="*/ 2286296 w 12019618"/>
              <a:gd name="connsiteY770" fmla="*/ 5929018 h 12897395"/>
              <a:gd name="connsiteX771" fmla="*/ 2327836 w 12019618"/>
              <a:gd name="connsiteY771" fmla="*/ 5842037 h 12897395"/>
              <a:gd name="connsiteX772" fmla="*/ 2327836 w 12019618"/>
              <a:gd name="connsiteY772" fmla="*/ 5842037 h 12897395"/>
              <a:gd name="connsiteX773" fmla="*/ 2305465 w 12019618"/>
              <a:gd name="connsiteY773" fmla="*/ 5813267 h 12897395"/>
              <a:gd name="connsiteX774" fmla="*/ 2491795 w 12019618"/>
              <a:gd name="connsiteY774" fmla="*/ 5790580 h 12897395"/>
              <a:gd name="connsiteX775" fmla="*/ 2486960 w 12019618"/>
              <a:gd name="connsiteY775" fmla="*/ 5770205 h 12897395"/>
              <a:gd name="connsiteX776" fmla="*/ 2567862 w 12019618"/>
              <a:gd name="connsiteY776" fmla="*/ 5761771 h 12897395"/>
              <a:gd name="connsiteX777" fmla="*/ 2430133 w 12019618"/>
              <a:gd name="connsiteY777" fmla="*/ 5661723 h 12897395"/>
              <a:gd name="connsiteX778" fmla="*/ 2525715 w 12019618"/>
              <a:gd name="connsiteY778" fmla="*/ 5660568 h 12897395"/>
              <a:gd name="connsiteX779" fmla="*/ 2471304 w 12019618"/>
              <a:gd name="connsiteY779" fmla="*/ 5562274 h 12897395"/>
              <a:gd name="connsiteX780" fmla="*/ 2287011 w 12019618"/>
              <a:gd name="connsiteY780" fmla="*/ 5462512 h 12897395"/>
              <a:gd name="connsiteX781" fmla="*/ 2389654 w 12019618"/>
              <a:gd name="connsiteY781" fmla="*/ 5425604 h 12897395"/>
              <a:gd name="connsiteX782" fmla="*/ 2342898 w 12019618"/>
              <a:gd name="connsiteY782" fmla="*/ 5359572 h 12897395"/>
              <a:gd name="connsiteX783" fmla="*/ 2300942 w 12019618"/>
              <a:gd name="connsiteY783" fmla="*/ 5324687 h 12897395"/>
              <a:gd name="connsiteX784" fmla="*/ 2286036 w 12019618"/>
              <a:gd name="connsiteY784" fmla="*/ 5261860 h 12897395"/>
              <a:gd name="connsiteX785" fmla="*/ 2248949 w 12019618"/>
              <a:gd name="connsiteY785" fmla="*/ 5236582 h 12897395"/>
              <a:gd name="connsiteX786" fmla="*/ 2307848 w 12019618"/>
              <a:gd name="connsiteY786" fmla="*/ 5211845 h 12897395"/>
              <a:gd name="connsiteX787" fmla="*/ 2270571 w 12019618"/>
              <a:gd name="connsiteY787" fmla="*/ 5120247 h 12897395"/>
              <a:gd name="connsiteX788" fmla="*/ 2361318 w 12019618"/>
              <a:gd name="connsiteY788" fmla="*/ 5098716 h 12897395"/>
              <a:gd name="connsiteX789" fmla="*/ 2343994 w 12019618"/>
              <a:gd name="connsiteY789" fmla="*/ 5025702 h 12897395"/>
              <a:gd name="connsiteX790" fmla="*/ 2405310 w 12019618"/>
              <a:gd name="connsiteY790" fmla="*/ 5011154 h 12897395"/>
              <a:gd name="connsiteX791" fmla="*/ 2405119 w 12019618"/>
              <a:gd name="connsiteY791" fmla="*/ 4944835 h 12897395"/>
              <a:gd name="connsiteX792" fmla="*/ 2346788 w 12019618"/>
              <a:gd name="connsiteY792" fmla="*/ 4901673 h 12897395"/>
              <a:gd name="connsiteX793" fmla="*/ 2340765 w 12019618"/>
              <a:gd name="connsiteY793" fmla="*/ 4879708 h 12897395"/>
              <a:gd name="connsiteX794" fmla="*/ 2344026 w 12019618"/>
              <a:gd name="connsiteY794" fmla="*/ 4879796 h 12897395"/>
              <a:gd name="connsiteX795" fmla="*/ 2382367 w 12019618"/>
              <a:gd name="connsiteY795" fmla="*/ 4783429 h 12897395"/>
              <a:gd name="connsiteX796" fmla="*/ 2399309 w 12019618"/>
              <a:gd name="connsiteY796" fmla="*/ 4723807 h 12897395"/>
              <a:gd name="connsiteX797" fmla="*/ 2376748 w 12019618"/>
              <a:gd name="connsiteY797" fmla="*/ 4628718 h 12897395"/>
              <a:gd name="connsiteX798" fmla="*/ 2502893 w 12019618"/>
              <a:gd name="connsiteY798" fmla="*/ 4275940 h 12897395"/>
              <a:gd name="connsiteX799" fmla="*/ 2463792 w 12019618"/>
              <a:gd name="connsiteY799" fmla="*/ 4242171 h 12897395"/>
              <a:gd name="connsiteX800" fmla="*/ 2507940 w 12019618"/>
              <a:gd name="connsiteY800" fmla="*/ 4231696 h 12897395"/>
              <a:gd name="connsiteX801" fmla="*/ 2460781 w 12019618"/>
              <a:gd name="connsiteY801" fmla="*/ 4163966 h 12897395"/>
              <a:gd name="connsiteX802" fmla="*/ 2428551 w 12019618"/>
              <a:gd name="connsiteY802" fmla="*/ 4028126 h 12897395"/>
              <a:gd name="connsiteX803" fmla="*/ 2386036 w 12019618"/>
              <a:gd name="connsiteY803" fmla="*/ 3914454 h 12897395"/>
              <a:gd name="connsiteX804" fmla="*/ 2545563 w 12019618"/>
              <a:gd name="connsiteY804" fmla="*/ 3844319 h 12897395"/>
              <a:gd name="connsiteX805" fmla="*/ 2547599 w 12019618"/>
              <a:gd name="connsiteY805" fmla="*/ 3721871 h 12897395"/>
              <a:gd name="connsiteX806" fmla="*/ 2636120 w 12019618"/>
              <a:gd name="connsiteY806" fmla="*/ 3756470 h 12897395"/>
              <a:gd name="connsiteX807" fmla="*/ 2580926 w 12019618"/>
              <a:gd name="connsiteY807" fmla="*/ 3523842 h 12897395"/>
              <a:gd name="connsiteX808" fmla="*/ 2619680 w 12019618"/>
              <a:gd name="connsiteY808" fmla="*/ 3414205 h 12897395"/>
              <a:gd name="connsiteX809" fmla="*/ 2449353 w 12019618"/>
              <a:gd name="connsiteY809" fmla="*/ 3165847 h 12897395"/>
              <a:gd name="connsiteX810" fmla="*/ 2625073 w 12019618"/>
              <a:gd name="connsiteY810" fmla="*/ 2890987 h 12897395"/>
              <a:gd name="connsiteX811" fmla="*/ 2661220 w 12019618"/>
              <a:gd name="connsiteY811" fmla="*/ 2704844 h 12897395"/>
              <a:gd name="connsiteX812" fmla="*/ 2612202 w 12019618"/>
              <a:gd name="connsiteY812" fmla="*/ 2705712 h 12897395"/>
              <a:gd name="connsiteX813" fmla="*/ 2625978 w 12019618"/>
              <a:gd name="connsiteY813" fmla="*/ 2490799 h 12897395"/>
              <a:gd name="connsiteX814" fmla="*/ 2571378 w 12019618"/>
              <a:gd name="connsiteY814" fmla="*/ 2326187 h 12897395"/>
              <a:gd name="connsiteX815" fmla="*/ 2668437 w 12019618"/>
              <a:gd name="connsiteY815" fmla="*/ 2123797 h 12897395"/>
              <a:gd name="connsiteX816" fmla="*/ 2599678 w 12019618"/>
              <a:gd name="connsiteY816" fmla="*/ 2041464 h 12897395"/>
              <a:gd name="connsiteX817" fmla="*/ 2738468 w 12019618"/>
              <a:gd name="connsiteY817" fmla="*/ 1818411 h 12897395"/>
              <a:gd name="connsiteX818" fmla="*/ 3370569 w 12019618"/>
              <a:gd name="connsiteY818" fmla="*/ 1501630 h 12897395"/>
              <a:gd name="connsiteX819" fmla="*/ 4030659 w 12019618"/>
              <a:gd name="connsiteY819" fmla="*/ 1368330 h 12897395"/>
              <a:gd name="connsiteX820" fmla="*/ 4113943 w 12019618"/>
              <a:gd name="connsiteY820" fmla="*/ 1380855 h 12897395"/>
              <a:gd name="connsiteX821" fmla="*/ 4663890 w 12019618"/>
              <a:gd name="connsiteY821" fmla="*/ 1329290 h 12897395"/>
              <a:gd name="connsiteX822" fmla="*/ 5407420 w 12019618"/>
              <a:gd name="connsiteY822" fmla="*/ 1285602 h 12897395"/>
              <a:gd name="connsiteX823" fmla="*/ 7613848 w 12019618"/>
              <a:gd name="connsiteY823" fmla="*/ 1172827 h 12897395"/>
              <a:gd name="connsiteX824" fmla="*/ 8578412 w 12019618"/>
              <a:gd name="connsiteY824" fmla="*/ 1110774 h 12897395"/>
              <a:gd name="connsiteX825" fmla="*/ 10583380 w 12019618"/>
              <a:gd name="connsiteY825" fmla="*/ 902311 h 12897395"/>
              <a:gd name="connsiteX826" fmla="*/ 10779434 w 12019618"/>
              <a:gd name="connsiteY826" fmla="*/ 778669 h 12897395"/>
              <a:gd name="connsiteX827" fmla="*/ 10822486 w 12019618"/>
              <a:gd name="connsiteY827" fmla="*/ 479684 h 12897395"/>
              <a:gd name="connsiteX828" fmla="*/ 10846872 w 12019618"/>
              <a:gd name="connsiteY828" fmla="*/ 516945 h 12897395"/>
              <a:gd name="connsiteX829" fmla="*/ 10900150 w 12019618"/>
              <a:gd name="connsiteY829" fmla="*/ 337499 h 12897395"/>
              <a:gd name="connsiteX830" fmla="*/ 10890482 w 12019618"/>
              <a:gd name="connsiteY830" fmla="*/ 296746 h 12897395"/>
              <a:gd name="connsiteX831" fmla="*/ 11030056 w 12019618"/>
              <a:gd name="connsiteY831" fmla="*/ 208028 h 12897395"/>
              <a:gd name="connsiteX832" fmla="*/ 11030246 w 12019618"/>
              <a:gd name="connsiteY832" fmla="*/ 274346 h 12897395"/>
              <a:gd name="connsiteX833" fmla="*/ 11093788 w 12019618"/>
              <a:gd name="connsiteY833" fmla="*/ 203668 h 12897395"/>
              <a:gd name="connsiteX834" fmla="*/ 11096206 w 12019618"/>
              <a:gd name="connsiteY834" fmla="*/ 213856 h 12897395"/>
              <a:gd name="connsiteX835" fmla="*/ 11101734 w 12019618"/>
              <a:gd name="connsiteY835" fmla="*/ 198618 h 12897395"/>
              <a:gd name="connsiteX836" fmla="*/ 11107296 w 12019618"/>
              <a:gd name="connsiteY836" fmla="*/ 195082 h 12897395"/>
              <a:gd name="connsiteX837" fmla="*/ 11120804 w 12019618"/>
              <a:gd name="connsiteY837" fmla="*/ 186497 h 12897395"/>
              <a:gd name="connsiteX838" fmla="*/ 11191406 w 12019618"/>
              <a:gd name="connsiteY838" fmla="*/ 80064 h 12897395"/>
              <a:gd name="connsiteX839" fmla="*/ 11193824 w 12019618"/>
              <a:gd name="connsiteY839" fmla="*/ 90253 h 12897395"/>
              <a:gd name="connsiteX840" fmla="*/ 11291668 w 12019618"/>
              <a:gd name="connsiteY840" fmla="*/ 22197 h 12897395"/>
              <a:gd name="connsiteX841" fmla="*/ 11302298 w 12019618"/>
              <a:gd name="connsiteY841" fmla="*/ 143434 h 12897395"/>
              <a:gd name="connsiteX842" fmla="*/ 11444800 w 12019618"/>
              <a:gd name="connsiteY842" fmla="*/ 1653 h 128973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</a:cxnLst>
            <a:rect l="l" t="t" r="r" b="b"/>
            <a:pathLst>
              <a:path w="12019618" h="12897395">
                <a:moveTo>
                  <a:pt x="3661677" y="12520167"/>
                </a:moveTo>
                <a:cubicBezTo>
                  <a:pt x="3667498" y="12520131"/>
                  <a:pt x="3671781" y="12521805"/>
                  <a:pt x="3672990" y="12526899"/>
                </a:cubicBezTo>
                <a:cubicBezTo>
                  <a:pt x="3658274" y="12530391"/>
                  <a:pt x="3643558" y="12533882"/>
                  <a:pt x="3641141" y="12523694"/>
                </a:cubicBezTo>
                <a:cubicBezTo>
                  <a:pt x="3648499" y="12521949"/>
                  <a:pt x="3655856" y="12520203"/>
                  <a:pt x="3661677" y="12520167"/>
                </a:cubicBezTo>
                <a:close/>
                <a:moveTo>
                  <a:pt x="3629828" y="12516962"/>
                </a:moveTo>
                <a:cubicBezTo>
                  <a:pt x="3635649" y="12516926"/>
                  <a:pt x="3639932" y="12518600"/>
                  <a:pt x="3641141" y="12523694"/>
                </a:cubicBezTo>
                <a:cubicBezTo>
                  <a:pt x="3626425" y="12527186"/>
                  <a:pt x="3611709" y="12530677"/>
                  <a:pt x="3609292" y="12520489"/>
                </a:cubicBezTo>
                <a:cubicBezTo>
                  <a:pt x="3616650" y="12518743"/>
                  <a:pt x="3624008" y="12516997"/>
                  <a:pt x="3629828" y="12516962"/>
                </a:cubicBezTo>
                <a:close/>
                <a:moveTo>
                  <a:pt x="3603426" y="12512225"/>
                </a:moveTo>
                <a:lnTo>
                  <a:pt x="3605461" y="12515092"/>
                </a:lnTo>
                <a:cubicBezTo>
                  <a:pt x="3607590" y="12518090"/>
                  <a:pt x="3609292" y="12520489"/>
                  <a:pt x="3609292" y="12520489"/>
                </a:cubicBezTo>
                <a:close/>
                <a:moveTo>
                  <a:pt x="3597800" y="12504299"/>
                </a:moveTo>
                <a:lnTo>
                  <a:pt x="3603426" y="12512225"/>
                </a:lnTo>
                <a:lnTo>
                  <a:pt x="3599077" y="12506098"/>
                </a:lnTo>
                <a:cubicBezTo>
                  <a:pt x="3597374" y="12503699"/>
                  <a:pt x="3596523" y="12502500"/>
                  <a:pt x="3597800" y="12504299"/>
                </a:cubicBezTo>
                <a:close/>
                <a:moveTo>
                  <a:pt x="6322874" y="12228839"/>
                </a:moveTo>
                <a:cubicBezTo>
                  <a:pt x="6310670" y="12227391"/>
                  <a:pt x="6288888" y="12229084"/>
                  <a:pt x="6254552" y="12237231"/>
                </a:cubicBezTo>
                <a:cubicBezTo>
                  <a:pt x="6237418" y="12230535"/>
                  <a:pt x="6205166" y="12225632"/>
                  <a:pt x="6173282" y="12233197"/>
                </a:cubicBezTo>
                <a:cubicBezTo>
                  <a:pt x="6193236" y="12251779"/>
                  <a:pt x="6212822" y="12257894"/>
                  <a:pt x="6254552" y="12237231"/>
                </a:cubicBezTo>
                <a:cubicBezTo>
                  <a:pt x="6309904" y="12265798"/>
                  <a:pt x="6359486" y="12233184"/>
                  <a:pt x="6322874" y="12228839"/>
                </a:cubicBezTo>
                <a:close/>
                <a:moveTo>
                  <a:pt x="6097604" y="12225089"/>
                </a:moveTo>
                <a:cubicBezTo>
                  <a:pt x="6099334" y="12223166"/>
                  <a:pt x="6092416" y="12230860"/>
                  <a:pt x="6092416" y="12230860"/>
                </a:cubicBezTo>
                <a:cubicBezTo>
                  <a:pt x="6095490" y="12227440"/>
                  <a:pt x="6097028" y="12225730"/>
                  <a:pt x="6097604" y="12225089"/>
                </a:cubicBezTo>
                <a:close/>
                <a:moveTo>
                  <a:pt x="6069494" y="12220241"/>
                </a:moveTo>
                <a:cubicBezTo>
                  <a:pt x="6072122" y="12219029"/>
                  <a:pt x="6070370" y="12219837"/>
                  <a:pt x="6066868" y="12221452"/>
                </a:cubicBezTo>
                <a:lnTo>
                  <a:pt x="6063362" y="12223069"/>
                </a:lnTo>
                <a:lnTo>
                  <a:pt x="6061942" y="12223725"/>
                </a:lnTo>
                <a:cubicBezTo>
                  <a:pt x="6058112" y="12225492"/>
                  <a:pt x="6052858" y="12227916"/>
                  <a:pt x="6045852" y="12231147"/>
                </a:cubicBezTo>
                <a:cubicBezTo>
                  <a:pt x="6045852" y="12231147"/>
                  <a:pt x="6049354" y="12229531"/>
                  <a:pt x="6053732" y="12227512"/>
                </a:cubicBezTo>
                <a:lnTo>
                  <a:pt x="6063362" y="12223069"/>
                </a:lnTo>
                <a:close/>
                <a:moveTo>
                  <a:pt x="5930472" y="12212432"/>
                </a:moveTo>
                <a:cubicBezTo>
                  <a:pt x="5926190" y="12213045"/>
                  <a:pt x="5920510" y="12214701"/>
                  <a:pt x="5913148" y="12217793"/>
                </a:cubicBezTo>
                <a:cubicBezTo>
                  <a:pt x="5913148" y="12217793"/>
                  <a:pt x="5896014" y="12211096"/>
                  <a:pt x="5881300" y="12214588"/>
                </a:cubicBezTo>
                <a:cubicBezTo>
                  <a:pt x="5883716" y="12224776"/>
                  <a:pt x="5886134" y="12234964"/>
                  <a:pt x="5913148" y="12217793"/>
                </a:cubicBezTo>
                <a:cubicBezTo>
                  <a:pt x="5921962" y="12254937"/>
                  <a:pt x="5960446" y="12208140"/>
                  <a:pt x="5930472" y="12212432"/>
                </a:cubicBezTo>
                <a:close/>
                <a:moveTo>
                  <a:pt x="5775860" y="12200987"/>
                </a:moveTo>
                <a:cubicBezTo>
                  <a:pt x="5778622" y="12199827"/>
                  <a:pt x="5776780" y="12200600"/>
                  <a:pt x="5773100" y="12202146"/>
                </a:cubicBezTo>
                <a:lnTo>
                  <a:pt x="5768976" y="12203878"/>
                </a:lnTo>
                <a:lnTo>
                  <a:pt x="5767922" y="12204320"/>
                </a:lnTo>
                <a:cubicBezTo>
                  <a:pt x="5763896" y="12206011"/>
                  <a:pt x="5758374" y="12208330"/>
                  <a:pt x="5751012" y="12211422"/>
                </a:cubicBezTo>
                <a:cubicBezTo>
                  <a:pt x="5751012" y="12211422"/>
                  <a:pt x="5754694" y="12209876"/>
                  <a:pt x="5759294" y="12207944"/>
                </a:cubicBezTo>
                <a:lnTo>
                  <a:pt x="5768976" y="12203878"/>
                </a:lnTo>
                <a:close/>
                <a:moveTo>
                  <a:pt x="4693728" y="12196602"/>
                </a:moveTo>
                <a:cubicBezTo>
                  <a:pt x="4687856" y="12196426"/>
                  <a:pt x="4680498" y="12198172"/>
                  <a:pt x="4673140" y="12199917"/>
                </a:cubicBezTo>
                <a:cubicBezTo>
                  <a:pt x="4675960" y="12211803"/>
                  <a:pt x="4690676" y="12208312"/>
                  <a:pt x="4705392" y="12204820"/>
                </a:cubicBezTo>
                <a:cubicBezTo>
                  <a:pt x="4715062" y="12245572"/>
                  <a:pt x="4778604" y="12174894"/>
                  <a:pt x="4705392" y="12204820"/>
                </a:cubicBezTo>
                <a:cubicBezTo>
                  <a:pt x="4703982" y="12198877"/>
                  <a:pt x="4699598" y="12196779"/>
                  <a:pt x="4693728" y="12196602"/>
                </a:cubicBezTo>
                <a:close/>
                <a:moveTo>
                  <a:pt x="5370766" y="12172950"/>
                </a:moveTo>
                <a:cubicBezTo>
                  <a:pt x="5360654" y="12174005"/>
                  <a:pt x="5349608" y="12179316"/>
                  <a:pt x="5343458" y="12186155"/>
                </a:cubicBezTo>
                <a:cubicBezTo>
                  <a:pt x="5345876" y="12196344"/>
                  <a:pt x="5375308" y="12189360"/>
                  <a:pt x="5392476" y="12185287"/>
                </a:cubicBezTo>
                <a:cubicBezTo>
                  <a:pt x="5394894" y="12195475"/>
                  <a:pt x="5409608" y="12191984"/>
                  <a:pt x="5424324" y="12188492"/>
                </a:cubicBezTo>
                <a:cubicBezTo>
                  <a:pt x="5441860" y="12196886"/>
                  <a:pt x="5441860" y="12196886"/>
                  <a:pt x="5473746" y="12189321"/>
                </a:cubicBezTo>
                <a:cubicBezTo>
                  <a:pt x="5476162" y="12199509"/>
                  <a:pt x="5490878" y="12196018"/>
                  <a:pt x="5505594" y="12192526"/>
                </a:cubicBezTo>
                <a:cubicBezTo>
                  <a:pt x="5512846" y="12223091"/>
                  <a:pt x="5579208" y="12164299"/>
                  <a:pt x="5505594" y="12192526"/>
                </a:cubicBezTo>
                <a:cubicBezTo>
                  <a:pt x="5503176" y="12182338"/>
                  <a:pt x="5488460" y="12185830"/>
                  <a:pt x="5473746" y="12189321"/>
                </a:cubicBezTo>
                <a:cubicBezTo>
                  <a:pt x="5453756" y="12181509"/>
                  <a:pt x="5453756" y="12181509"/>
                  <a:pt x="5424324" y="12188492"/>
                </a:cubicBezTo>
                <a:cubicBezTo>
                  <a:pt x="5421908" y="12178304"/>
                  <a:pt x="5407192" y="12181795"/>
                  <a:pt x="5392476" y="12185287"/>
                </a:cubicBezTo>
                <a:cubicBezTo>
                  <a:pt x="5390060" y="12175099"/>
                  <a:pt x="5380880" y="12171896"/>
                  <a:pt x="5370766" y="12172950"/>
                </a:cubicBezTo>
                <a:close/>
                <a:moveTo>
                  <a:pt x="4942536" y="12137316"/>
                </a:moveTo>
                <a:cubicBezTo>
                  <a:pt x="4919516" y="12137537"/>
                  <a:pt x="4894518" y="12139321"/>
                  <a:pt x="4866934" y="12143175"/>
                </a:cubicBezTo>
                <a:cubicBezTo>
                  <a:pt x="4950620" y="12157398"/>
                  <a:pt x="5019188" y="12173414"/>
                  <a:pt x="5112756" y="12163768"/>
                </a:cubicBezTo>
                <a:cubicBezTo>
                  <a:pt x="5115172" y="12173957"/>
                  <a:pt x="5129888" y="12170465"/>
                  <a:pt x="5147058" y="12166392"/>
                </a:cubicBezTo>
                <a:cubicBezTo>
                  <a:pt x="5164190" y="12173088"/>
                  <a:pt x="5164190" y="12173088"/>
                  <a:pt x="5193622" y="12166105"/>
                </a:cubicBezTo>
                <a:cubicBezTo>
                  <a:pt x="5196040" y="12176293"/>
                  <a:pt x="5210754" y="12172801"/>
                  <a:pt x="5227924" y="12168728"/>
                </a:cubicBezTo>
                <a:cubicBezTo>
                  <a:pt x="5230340" y="12178916"/>
                  <a:pt x="5245056" y="12175424"/>
                  <a:pt x="5259772" y="12171933"/>
                </a:cubicBezTo>
                <a:cubicBezTo>
                  <a:pt x="5269844" y="12214383"/>
                  <a:pt x="5333386" y="12143705"/>
                  <a:pt x="5259772" y="12171933"/>
                </a:cubicBezTo>
                <a:cubicBezTo>
                  <a:pt x="5257354" y="12161745"/>
                  <a:pt x="5242640" y="12165236"/>
                  <a:pt x="5227924" y="12168728"/>
                </a:cubicBezTo>
                <a:cubicBezTo>
                  <a:pt x="5225506" y="12158540"/>
                  <a:pt x="5208338" y="12162613"/>
                  <a:pt x="5193622" y="12166105"/>
                </a:cubicBezTo>
                <a:cubicBezTo>
                  <a:pt x="5176490" y="12159408"/>
                  <a:pt x="5176490" y="12159408"/>
                  <a:pt x="5147058" y="12166392"/>
                </a:cubicBezTo>
                <a:cubicBezTo>
                  <a:pt x="5144640" y="12156203"/>
                  <a:pt x="5127472" y="12160277"/>
                  <a:pt x="5112756" y="12163768"/>
                </a:cubicBezTo>
                <a:cubicBezTo>
                  <a:pt x="5062868" y="12150046"/>
                  <a:pt x="5011598" y="12136651"/>
                  <a:pt x="4942536" y="12137316"/>
                </a:cubicBezTo>
                <a:close/>
                <a:moveTo>
                  <a:pt x="4788414" y="12126157"/>
                </a:moveTo>
                <a:cubicBezTo>
                  <a:pt x="4782240" y="12124707"/>
                  <a:pt x="4774882" y="12126453"/>
                  <a:pt x="4768934" y="12134142"/>
                </a:cubicBezTo>
                <a:cubicBezTo>
                  <a:pt x="4768934" y="12134142"/>
                  <a:pt x="4786068" y="12140839"/>
                  <a:pt x="4800784" y="12137347"/>
                </a:cubicBezTo>
                <a:cubicBezTo>
                  <a:pt x="4808036" y="12167911"/>
                  <a:pt x="4874398" y="12109119"/>
                  <a:pt x="4800784" y="12137347"/>
                </a:cubicBezTo>
                <a:cubicBezTo>
                  <a:pt x="4799576" y="12132253"/>
                  <a:pt x="4794586" y="12127607"/>
                  <a:pt x="4788414" y="12126157"/>
                </a:cubicBezTo>
                <a:close/>
                <a:moveTo>
                  <a:pt x="4451214" y="12091681"/>
                </a:moveTo>
                <a:cubicBezTo>
                  <a:pt x="4431050" y="12092682"/>
                  <a:pt x="4418307" y="12124964"/>
                  <a:pt x="4471678" y="12104229"/>
                </a:cubicBezTo>
                <a:cubicBezTo>
                  <a:pt x="4471678" y="12104229"/>
                  <a:pt x="4491264" y="12110343"/>
                  <a:pt x="4505980" y="12106852"/>
                </a:cubicBezTo>
                <a:cubicBezTo>
                  <a:pt x="4508398" y="12117040"/>
                  <a:pt x="4523114" y="12113549"/>
                  <a:pt x="4537830" y="12110057"/>
                </a:cubicBezTo>
                <a:cubicBezTo>
                  <a:pt x="4540246" y="12120245"/>
                  <a:pt x="4554962" y="12116754"/>
                  <a:pt x="4572130" y="12112680"/>
                </a:cubicBezTo>
                <a:cubicBezTo>
                  <a:pt x="4594502" y="12141451"/>
                  <a:pt x="4645744" y="12084452"/>
                  <a:pt x="4572130" y="12112680"/>
                </a:cubicBezTo>
                <a:cubicBezTo>
                  <a:pt x="4569714" y="12102492"/>
                  <a:pt x="4552544" y="12106565"/>
                  <a:pt x="4537830" y="12110057"/>
                </a:cubicBezTo>
                <a:cubicBezTo>
                  <a:pt x="4535412" y="12099869"/>
                  <a:pt x="4520696" y="12103360"/>
                  <a:pt x="4505980" y="12106852"/>
                </a:cubicBezTo>
                <a:cubicBezTo>
                  <a:pt x="4503562" y="12096664"/>
                  <a:pt x="4486430" y="12089967"/>
                  <a:pt x="4471678" y="12104229"/>
                </a:cubicBezTo>
                <a:cubicBezTo>
                  <a:pt x="4465482" y="12094489"/>
                  <a:pt x="4457936" y="12091347"/>
                  <a:pt x="4451214" y="12091681"/>
                </a:cubicBezTo>
                <a:close/>
                <a:moveTo>
                  <a:pt x="3956617" y="12048280"/>
                </a:moveTo>
                <a:cubicBezTo>
                  <a:pt x="3948416" y="12044425"/>
                  <a:pt x="3939418" y="12055640"/>
                  <a:pt x="3963305" y="12058043"/>
                </a:cubicBezTo>
                <a:cubicBezTo>
                  <a:pt x="3965722" y="12068232"/>
                  <a:pt x="3980438" y="12064740"/>
                  <a:pt x="3997607" y="12060667"/>
                </a:cubicBezTo>
                <a:cubicBezTo>
                  <a:pt x="4081293" y="12074889"/>
                  <a:pt x="4147408" y="12091487"/>
                  <a:pt x="4243025" y="12079562"/>
                </a:cubicBezTo>
                <a:cubicBezTo>
                  <a:pt x="4245846" y="12091448"/>
                  <a:pt x="4272457" y="12072579"/>
                  <a:pt x="4243025" y="12079562"/>
                </a:cubicBezTo>
                <a:cubicBezTo>
                  <a:pt x="4174458" y="12063546"/>
                  <a:pt x="4105487" y="12045832"/>
                  <a:pt x="3997607" y="12060667"/>
                </a:cubicBezTo>
                <a:cubicBezTo>
                  <a:pt x="3995190" y="12050478"/>
                  <a:pt x="3978021" y="12054552"/>
                  <a:pt x="3963305" y="12058043"/>
                </a:cubicBezTo>
                <a:cubicBezTo>
                  <a:pt x="3961996" y="12052525"/>
                  <a:pt x="3959351" y="12049565"/>
                  <a:pt x="3956617" y="12048280"/>
                </a:cubicBezTo>
                <a:close/>
                <a:moveTo>
                  <a:pt x="3913920" y="12046444"/>
                </a:moveTo>
                <a:cubicBezTo>
                  <a:pt x="3896752" y="12050517"/>
                  <a:pt x="3913920" y="12046444"/>
                  <a:pt x="3913920" y="12046444"/>
                </a:cubicBezTo>
                <a:close/>
                <a:moveTo>
                  <a:pt x="2733869" y="11961880"/>
                </a:moveTo>
                <a:cubicBezTo>
                  <a:pt x="2736010" y="11962717"/>
                  <a:pt x="2736615" y="11965264"/>
                  <a:pt x="2737823" y="11970358"/>
                </a:cubicBezTo>
                <a:cubicBezTo>
                  <a:pt x="2723107" y="11973850"/>
                  <a:pt x="2720690" y="11963662"/>
                  <a:pt x="2720690" y="11963662"/>
                </a:cubicBezTo>
                <a:cubicBezTo>
                  <a:pt x="2728048" y="11961916"/>
                  <a:pt x="2731727" y="11961043"/>
                  <a:pt x="2733869" y="11961880"/>
                </a:cubicBezTo>
                <a:close/>
                <a:moveTo>
                  <a:pt x="2708320" y="11952472"/>
                </a:moveTo>
                <a:cubicBezTo>
                  <a:pt x="2714493" y="11953922"/>
                  <a:pt x="2719482" y="11958568"/>
                  <a:pt x="2720690" y="11963662"/>
                </a:cubicBezTo>
                <a:cubicBezTo>
                  <a:pt x="2705974" y="11967153"/>
                  <a:pt x="2691259" y="11970645"/>
                  <a:pt x="2688841" y="11960457"/>
                </a:cubicBezTo>
                <a:cubicBezTo>
                  <a:pt x="2694789" y="11952768"/>
                  <a:pt x="2702147" y="11951022"/>
                  <a:pt x="2708320" y="11952472"/>
                </a:cubicBezTo>
                <a:close/>
                <a:moveTo>
                  <a:pt x="2677803" y="11946177"/>
                </a:moveTo>
                <a:cubicBezTo>
                  <a:pt x="2684838" y="11943583"/>
                  <a:pt x="2686726" y="11951542"/>
                  <a:pt x="2688841" y="11960457"/>
                </a:cubicBezTo>
                <a:cubicBezTo>
                  <a:pt x="2671673" y="11964530"/>
                  <a:pt x="2668853" y="11952644"/>
                  <a:pt x="2668853" y="11952644"/>
                </a:cubicBezTo>
                <a:cubicBezTo>
                  <a:pt x="2672541" y="11949079"/>
                  <a:pt x="2675458" y="11947042"/>
                  <a:pt x="2677803" y="11946177"/>
                </a:cubicBezTo>
                <a:close/>
                <a:moveTo>
                  <a:pt x="2649302" y="11935759"/>
                </a:moveTo>
                <a:cubicBezTo>
                  <a:pt x="2664018" y="11932268"/>
                  <a:pt x="2666435" y="11942456"/>
                  <a:pt x="2668853" y="11952644"/>
                </a:cubicBezTo>
                <a:cubicBezTo>
                  <a:pt x="2654137" y="11956136"/>
                  <a:pt x="2651720" y="11945948"/>
                  <a:pt x="2649302" y="11935759"/>
                </a:cubicBezTo>
                <a:close/>
                <a:moveTo>
                  <a:pt x="2670924" y="11819426"/>
                </a:moveTo>
                <a:cubicBezTo>
                  <a:pt x="2733936" y="11832500"/>
                  <a:pt x="2791200" y="11846939"/>
                  <a:pt x="2755726" y="11842657"/>
                </a:cubicBezTo>
                <a:lnTo>
                  <a:pt x="2737721" y="11839951"/>
                </a:lnTo>
                <a:close/>
                <a:moveTo>
                  <a:pt x="2572925" y="11810393"/>
                </a:moveTo>
                <a:cubicBezTo>
                  <a:pt x="2604773" y="11813598"/>
                  <a:pt x="2636622" y="11816803"/>
                  <a:pt x="2670924" y="11819426"/>
                </a:cubicBezTo>
                <a:cubicBezTo>
                  <a:pt x="2650708" y="11818842"/>
                  <a:pt x="2629244" y="11817096"/>
                  <a:pt x="2608458" y="11814966"/>
                </a:cubicBezTo>
                <a:lnTo>
                  <a:pt x="2579134" y="11811566"/>
                </a:lnTo>
                <a:close/>
                <a:moveTo>
                  <a:pt x="1112372" y="10666448"/>
                </a:moveTo>
                <a:lnTo>
                  <a:pt x="1105824" y="10668002"/>
                </a:lnTo>
                <a:lnTo>
                  <a:pt x="1101335" y="10669067"/>
                </a:lnTo>
                <a:cubicBezTo>
                  <a:pt x="1099496" y="10669503"/>
                  <a:pt x="1098576" y="10669721"/>
                  <a:pt x="1099956" y="10669394"/>
                </a:cubicBezTo>
                <a:lnTo>
                  <a:pt x="1105824" y="10668002"/>
                </a:lnTo>
                <a:lnTo>
                  <a:pt x="1108233" y="10667430"/>
                </a:lnTo>
                <a:cubicBezTo>
                  <a:pt x="1110533" y="10666884"/>
                  <a:pt x="1112372" y="10666448"/>
                  <a:pt x="1112372" y="10666448"/>
                </a:cubicBezTo>
                <a:close/>
                <a:moveTo>
                  <a:pt x="435114" y="10181441"/>
                </a:moveTo>
                <a:lnTo>
                  <a:pt x="433697" y="10181682"/>
                </a:lnTo>
                <a:lnTo>
                  <a:pt x="433490" y="10181546"/>
                </a:lnTo>
                <a:cubicBezTo>
                  <a:pt x="432557" y="10180731"/>
                  <a:pt x="432973" y="10180604"/>
                  <a:pt x="435114" y="10181441"/>
                </a:cubicBezTo>
                <a:close/>
                <a:moveTo>
                  <a:pt x="588685" y="10028364"/>
                </a:moveTo>
                <a:cubicBezTo>
                  <a:pt x="577435" y="10025821"/>
                  <a:pt x="566535" y="10025604"/>
                  <a:pt x="559781" y="10029897"/>
                </a:cubicBezTo>
                <a:cubicBezTo>
                  <a:pt x="547483" y="10043577"/>
                  <a:pt x="596868" y="10055176"/>
                  <a:pt x="596868" y="10055176"/>
                </a:cubicBezTo>
                <a:cubicBezTo>
                  <a:pt x="659330" y="10064569"/>
                  <a:pt x="622434" y="10035994"/>
                  <a:pt x="588685" y="10028364"/>
                </a:cubicBezTo>
                <a:close/>
                <a:moveTo>
                  <a:pt x="37788" y="9653333"/>
                </a:moveTo>
                <a:cubicBezTo>
                  <a:pt x="42623" y="9673709"/>
                  <a:pt x="37788" y="9653333"/>
                  <a:pt x="37788" y="9653333"/>
                </a:cubicBezTo>
                <a:close/>
                <a:moveTo>
                  <a:pt x="37733" y="9634283"/>
                </a:moveTo>
                <a:lnTo>
                  <a:pt x="37733" y="9634292"/>
                </a:lnTo>
                <a:cubicBezTo>
                  <a:pt x="37746" y="9638826"/>
                  <a:pt x="37764" y="9645043"/>
                  <a:pt x="37788" y="9653333"/>
                </a:cubicBezTo>
                <a:cubicBezTo>
                  <a:pt x="37788" y="9653333"/>
                  <a:pt x="37776" y="9649188"/>
                  <a:pt x="37761" y="9644007"/>
                </a:cubicBezTo>
                <a:close/>
                <a:moveTo>
                  <a:pt x="37708" y="9625355"/>
                </a:moveTo>
                <a:cubicBezTo>
                  <a:pt x="37699" y="9622246"/>
                  <a:pt x="37705" y="9624318"/>
                  <a:pt x="37717" y="9628463"/>
                </a:cubicBezTo>
                <a:lnTo>
                  <a:pt x="37733" y="9634283"/>
                </a:lnTo>
                <a:close/>
                <a:moveTo>
                  <a:pt x="25969" y="9564804"/>
                </a:moveTo>
                <a:lnTo>
                  <a:pt x="21797" y="9566932"/>
                </a:lnTo>
                <a:cubicBezTo>
                  <a:pt x="20962" y="9567358"/>
                  <a:pt x="21296" y="9567187"/>
                  <a:pt x="23300" y="9566165"/>
                </a:cubicBezTo>
                <a:close/>
                <a:moveTo>
                  <a:pt x="47123" y="9554016"/>
                </a:moveTo>
                <a:lnTo>
                  <a:pt x="34823" y="9560289"/>
                </a:lnTo>
                <a:lnTo>
                  <a:pt x="25969" y="9564804"/>
                </a:lnTo>
                <a:lnTo>
                  <a:pt x="27308" y="9564121"/>
                </a:lnTo>
                <a:close/>
                <a:moveTo>
                  <a:pt x="59374" y="9547769"/>
                </a:moveTo>
                <a:cubicBezTo>
                  <a:pt x="59374" y="9547769"/>
                  <a:pt x="54030" y="9550494"/>
                  <a:pt x="47349" y="9553901"/>
                </a:cubicBezTo>
                <a:lnTo>
                  <a:pt x="47123" y="9554016"/>
                </a:lnTo>
                <a:close/>
                <a:moveTo>
                  <a:pt x="54314" y="8849465"/>
                </a:moveTo>
                <a:cubicBezTo>
                  <a:pt x="39598" y="8852956"/>
                  <a:pt x="54314" y="8849465"/>
                  <a:pt x="54314" y="8849465"/>
                </a:cubicBezTo>
                <a:close/>
                <a:moveTo>
                  <a:pt x="625006" y="7688958"/>
                </a:moveTo>
                <a:lnTo>
                  <a:pt x="623346" y="7693276"/>
                </a:lnTo>
                <a:cubicBezTo>
                  <a:pt x="621093" y="7699136"/>
                  <a:pt x="619290" y="7703823"/>
                  <a:pt x="619290" y="7703823"/>
                </a:cubicBezTo>
                <a:close/>
                <a:moveTo>
                  <a:pt x="629408" y="7677510"/>
                </a:moveTo>
                <a:lnTo>
                  <a:pt x="627570" y="7682290"/>
                </a:lnTo>
                <a:lnTo>
                  <a:pt x="625006" y="7688958"/>
                </a:lnTo>
                <a:close/>
                <a:moveTo>
                  <a:pt x="631963" y="7670864"/>
                </a:moveTo>
                <a:cubicBezTo>
                  <a:pt x="631682" y="7671597"/>
                  <a:pt x="631006" y="7673355"/>
                  <a:pt x="630104" y="7675698"/>
                </a:cubicBezTo>
                <a:lnTo>
                  <a:pt x="629408" y="7677510"/>
                </a:lnTo>
                <a:lnTo>
                  <a:pt x="631456" y="7672183"/>
                </a:lnTo>
                <a:cubicBezTo>
                  <a:pt x="632132" y="7670425"/>
                  <a:pt x="632245" y="7670132"/>
                  <a:pt x="631963" y="7670864"/>
                </a:cubicBezTo>
                <a:close/>
                <a:moveTo>
                  <a:pt x="4367089" y="7538766"/>
                </a:moveTo>
                <a:cubicBezTo>
                  <a:pt x="4356976" y="7539820"/>
                  <a:pt x="4345326" y="7542584"/>
                  <a:pt x="4337968" y="7544330"/>
                </a:cubicBezTo>
                <a:cubicBezTo>
                  <a:pt x="4337968" y="7544330"/>
                  <a:pt x="4372270" y="7546953"/>
                  <a:pt x="4386985" y="7543462"/>
                </a:cubicBezTo>
                <a:cubicBezTo>
                  <a:pt x="4385777" y="7538367"/>
                  <a:pt x="4377201" y="7537712"/>
                  <a:pt x="4367089" y="7538766"/>
                </a:cubicBezTo>
                <a:close/>
                <a:moveTo>
                  <a:pt x="4423846" y="7536397"/>
                </a:moveTo>
                <a:cubicBezTo>
                  <a:pt x="4419481" y="7536424"/>
                  <a:pt x="4416417" y="7536478"/>
                  <a:pt x="4416417" y="7536478"/>
                </a:cubicBezTo>
                <a:cubicBezTo>
                  <a:pt x="4401701" y="7539970"/>
                  <a:pt x="4450718" y="7539102"/>
                  <a:pt x="4450718" y="7539102"/>
                </a:cubicBezTo>
                <a:cubicBezTo>
                  <a:pt x="4461756" y="7536483"/>
                  <a:pt x="4436942" y="7536317"/>
                  <a:pt x="4423846" y="7536397"/>
                </a:cubicBezTo>
                <a:close/>
                <a:moveTo>
                  <a:pt x="4494234" y="7534157"/>
                </a:moveTo>
                <a:cubicBezTo>
                  <a:pt x="4484434" y="7533792"/>
                  <a:pt x="4472792" y="7533864"/>
                  <a:pt x="4465434" y="7535610"/>
                </a:cubicBezTo>
                <a:cubicBezTo>
                  <a:pt x="4467852" y="7545798"/>
                  <a:pt x="4499700" y="7549003"/>
                  <a:pt x="4511998" y="7535323"/>
                </a:cubicBezTo>
                <a:cubicBezTo>
                  <a:pt x="4511998" y="7535323"/>
                  <a:pt x="4504036" y="7534522"/>
                  <a:pt x="4494234" y="7534157"/>
                </a:cubicBezTo>
                <a:close/>
                <a:moveTo>
                  <a:pt x="4890862" y="7513365"/>
                </a:moveTo>
                <a:cubicBezTo>
                  <a:pt x="4881312" y="7514061"/>
                  <a:pt x="4870274" y="7516680"/>
                  <a:pt x="4862916" y="7518426"/>
                </a:cubicBezTo>
                <a:cubicBezTo>
                  <a:pt x="4862916" y="7518426"/>
                  <a:pt x="4895168" y="7523329"/>
                  <a:pt x="4909884" y="7519837"/>
                </a:cubicBezTo>
                <a:cubicBezTo>
                  <a:pt x="4908474" y="7513894"/>
                  <a:pt x="4900412" y="7512668"/>
                  <a:pt x="4890862" y="7513365"/>
                </a:cubicBezTo>
                <a:close/>
                <a:moveTo>
                  <a:pt x="585528" y="7505569"/>
                </a:moveTo>
                <a:cubicBezTo>
                  <a:pt x="575420" y="7505277"/>
                  <a:pt x="563166" y="7505494"/>
                  <a:pt x="554581" y="7507531"/>
                </a:cubicBezTo>
                <a:cubicBezTo>
                  <a:pt x="556998" y="7517719"/>
                  <a:pt x="591300" y="7520342"/>
                  <a:pt x="603599" y="7506662"/>
                </a:cubicBezTo>
                <a:cubicBezTo>
                  <a:pt x="603599" y="7506662"/>
                  <a:pt x="595637" y="7505861"/>
                  <a:pt x="585528" y="7505569"/>
                </a:cubicBezTo>
                <a:close/>
                <a:moveTo>
                  <a:pt x="5211028" y="7500625"/>
                </a:moveTo>
                <a:cubicBezTo>
                  <a:pt x="5203016" y="7499611"/>
                  <a:pt x="5195658" y="7501357"/>
                  <a:pt x="5197068" y="7507300"/>
                </a:cubicBezTo>
                <a:cubicBezTo>
                  <a:pt x="5182352" y="7510792"/>
                  <a:pt x="5228916" y="7510505"/>
                  <a:pt x="5228916" y="7510505"/>
                </a:cubicBezTo>
                <a:cubicBezTo>
                  <a:pt x="5227708" y="7505411"/>
                  <a:pt x="5219042" y="7501638"/>
                  <a:pt x="5211028" y="7500625"/>
                </a:cubicBezTo>
                <a:close/>
                <a:moveTo>
                  <a:pt x="5160894" y="7499516"/>
                </a:moveTo>
                <a:cubicBezTo>
                  <a:pt x="5150126" y="7497811"/>
                  <a:pt x="5137872" y="7498028"/>
                  <a:pt x="5130514" y="7499774"/>
                </a:cubicBezTo>
                <a:cubicBezTo>
                  <a:pt x="5132932" y="7509962"/>
                  <a:pt x="5167636" y="7514283"/>
                  <a:pt x="5182352" y="7510792"/>
                </a:cubicBezTo>
                <a:cubicBezTo>
                  <a:pt x="5180942" y="7504849"/>
                  <a:pt x="5171662" y="7501221"/>
                  <a:pt x="5160894" y="7499516"/>
                </a:cubicBezTo>
                <a:close/>
                <a:moveTo>
                  <a:pt x="5278592" y="7496029"/>
                </a:moveTo>
                <a:cubicBezTo>
                  <a:pt x="5266950" y="7496100"/>
                  <a:pt x="5252236" y="7499592"/>
                  <a:pt x="5246086" y="7506431"/>
                </a:cubicBezTo>
                <a:cubicBezTo>
                  <a:pt x="5228916" y="7510505"/>
                  <a:pt x="5292650" y="7506145"/>
                  <a:pt x="5292650" y="7506145"/>
                </a:cubicBezTo>
                <a:cubicBezTo>
                  <a:pt x="5298800" y="7499305"/>
                  <a:pt x="5290232" y="7495957"/>
                  <a:pt x="5278592" y="7496029"/>
                </a:cubicBezTo>
                <a:close/>
                <a:moveTo>
                  <a:pt x="5465060" y="7493039"/>
                </a:moveTo>
                <a:cubicBezTo>
                  <a:pt x="5454546" y="7492395"/>
                  <a:pt x="5442190" y="7492188"/>
                  <a:pt x="5434832" y="7493933"/>
                </a:cubicBezTo>
                <a:cubicBezTo>
                  <a:pt x="5437652" y="7505819"/>
                  <a:pt x="5469500" y="7509024"/>
                  <a:pt x="5484252" y="7494763"/>
                </a:cubicBezTo>
                <a:cubicBezTo>
                  <a:pt x="5484252" y="7494763"/>
                  <a:pt x="5475576" y="7493682"/>
                  <a:pt x="5465060" y="7493039"/>
                </a:cubicBezTo>
                <a:close/>
                <a:moveTo>
                  <a:pt x="5351522" y="7489486"/>
                </a:moveTo>
                <a:cubicBezTo>
                  <a:pt x="5338042" y="7489994"/>
                  <a:pt x="5323326" y="7493485"/>
                  <a:pt x="5324534" y="7498580"/>
                </a:cubicBezTo>
                <a:cubicBezTo>
                  <a:pt x="5307366" y="7502653"/>
                  <a:pt x="5358800" y="7511973"/>
                  <a:pt x="5371098" y="7498293"/>
                </a:cubicBezTo>
                <a:cubicBezTo>
                  <a:pt x="5377248" y="7491453"/>
                  <a:pt x="5365004" y="7488978"/>
                  <a:pt x="5351522" y="7489486"/>
                </a:cubicBezTo>
                <a:close/>
                <a:moveTo>
                  <a:pt x="6217980" y="7450710"/>
                </a:moveTo>
                <a:cubicBezTo>
                  <a:pt x="6208178" y="7450346"/>
                  <a:pt x="6197142" y="7452964"/>
                  <a:pt x="6198350" y="7458058"/>
                </a:cubicBezTo>
                <a:cubicBezTo>
                  <a:pt x="6181182" y="7462132"/>
                  <a:pt x="6230198" y="7461263"/>
                  <a:pt x="6230198" y="7461263"/>
                </a:cubicBezTo>
                <a:cubicBezTo>
                  <a:pt x="6236348" y="7454424"/>
                  <a:pt x="6227782" y="7451075"/>
                  <a:pt x="6217980" y="7450710"/>
                </a:cubicBezTo>
                <a:close/>
                <a:moveTo>
                  <a:pt x="6102376" y="7448517"/>
                </a:moveTo>
                <a:cubicBezTo>
                  <a:pt x="6094460" y="7447396"/>
                  <a:pt x="6079110" y="7449581"/>
                  <a:pt x="6053348" y="7458384"/>
                </a:cubicBezTo>
                <a:cubicBezTo>
                  <a:pt x="6050930" y="7448196"/>
                  <a:pt x="6004330" y="7459252"/>
                  <a:pt x="5974898" y="7466235"/>
                </a:cubicBezTo>
                <a:cubicBezTo>
                  <a:pt x="5970064" y="7445860"/>
                  <a:pt x="5940598" y="7463612"/>
                  <a:pt x="5911166" y="7470595"/>
                </a:cubicBezTo>
                <a:cubicBezTo>
                  <a:pt x="5905928" y="7448521"/>
                  <a:pt x="5862148" y="7471464"/>
                  <a:pt x="5832716" y="7478447"/>
                </a:cubicBezTo>
                <a:cubicBezTo>
                  <a:pt x="5780880" y="7467430"/>
                  <a:pt x="5717146" y="7471790"/>
                  <a:pt x="5641150" y="7479060"/>
                </a:cubicBezTo>
                <a:cubicBezTo>
                  <a:pt x="5638732" y="7468871"/>
                  <a:pt x="5592132" y="7479928"/>
                  <a:pt x="5562700" y="7486911"/>
                </a:cubicBezTo>
                <a:cubicBezTo>
                  <a:pt x="5582252" y="7503796"/>
                  <a:pt x="5609266" y="7486625"/>
                  <a:pt x="5641150" y="7479060"/>
                </a:cubicBezTo>
                <a:cubicBezTo>
                  <a:pt x="5692550" y="7499149"/>
                  <a:pt x="5753864" y="7484601"/>
                  <a:pt x="5832716" y="7478447"/>
                </a:cubicBezTo>
                <a:cubicBezTo>
                  <a:pt x="5852268" y="7495332"/>
                  <a:pt x="5881734" y="7477579"/>
                  <a:pt x="5911166" y="7470595"/>
                </a:cubicBezTo>
                <a:cubicBezTo>
                  <a:pt x="5916000" y="7490972"/>
                  <a:pt x="5960182" y="7469727"/>
                  <a:pt x="5974898" y="7466235"/>
                </a:cubicBezTo>
                <a:cubicBezTo>
                  <a:pt x="5994852" y="7484818"/>
                  <a:pt x="6021464" y="7465949"/>
                  <a:pt x="6053348" y="7458384"/>
                </a:cubicBezTo>
                <a:cubicBezTo>
                  <a:pt x="6082976" y="7484984"/>
                  <a:pt x="6126126" y="7451878"/>
                  <a:pt x="6102376" y="7448517"/>
                </a:cubicBezTo>
                <a:close/>
                <a:moveTo>
                  <a:pt x="777222" y="7433134"/>
                </a:moveTo>
                <a:cubicBezTo>
                  <a:pt x="767071" y="7436096"/>
                  <a:pt x="753558" y="7442609"/>
                  <a:pt x="736111" y="7453699"/>
                </a:cubicBezTo>
                <a:cubicBezTo>
                  <a:pt x="736111" y="7453699"/>
                  <a:pt x="709253" y="7547958"/>
                  <a:pt x="692119" y="7541261"/>
                </a:cubicBezTo>
                <a:cubicBezTo>
                  <a:pt x="754584" y="7565676"/>
                  <a:pt x="848278" y="7412400"/>
                  <a:pt x="777222" y="7433134"/>
                </a:cubicBezTo>
                <a:close/>
                <a:moveTo>
                  <a:pt x="4112573" y="7320473"/>
                </a:moveTo>
                <a:cubicBezTo>
                  <a:pt x="4100579" y="7319059"/>
                  <a:pt x="4085259" y="7320003"/>
                  <a:pt x="4079311" y="7327692"/>
                </a:cubicBezTo>
                <a:cubicBezTo>
                  <a:pt x="4064560" y="7341953"/>
                  <a:pt x="4128293" y="7337593"/>
                  <a:pt x="4125876" y="7327405"/>
                </a:cubicBezTo>
                <a:cubicBezTo>
                  <a:pt x="4133234" y="7325659"/>
                  <a:pt x="4124567" y="7321887"/>
                  <a:pt x="4112573" y="7320473"/>
                </a:cubicBezTo>
                <a:close/>
                <a:moveTo>
                  <a:pt x="4351040" y="7300150"/>
                </a:moveTo>
                <a:cubicBezTo>
                  <a:pt x="4289215" y="7299440"/>
                  <a:pt x="4157246" y="7305389"/>
                  <a:pt x="4140592" y="7323914"/>
                </a:cubicBezTo>
                <a:cubicBezTo>
                  <a:pt x="4143009" y="7334102"/>
                  <a:pt x="4285191" y="7321890"/>
                  <a:pt x="4346507" y="7307342"/>
                </a:cubicBezTo>
                <a:cubicBezTo>
                  <a:pt x="4399977" y="7303400"/>
                  <a:pt x="4388134" y="7300576"/>
                  <a:pt x="4351040" y="7300150"/>
                </a:cubicBezTo>
                <a:close/>
                <a:moveTo>
                  <a:pt x="5604566" y="7236621"/>
                </a:moveTo>
                <a:cubicBezTo>
                  <a:pt x="5555938" y="7235758"/>
                  <a:pt x="5425748" y="7244087"/>
                  <a:pt x="5375206" y="7242627"/>
                </a:cubicBezTo>
                <a:cubicBezTo>
                  <a:pt x="5168888" y="7257501"/>
                  <a:pt x="4785754" y="7258725"/>
                  <a:pt x="4628856" y="7274428"/>
                </a:cubicBezTo>
                <a:cubicBezTo>
                  <a:pt x="4437254" y="7285811"/>
                  <a:pt x="4349327" y="7319228"/>
                  <a:pt x="4557660" y="7312844"/>
                </a:cubicBezTo>
                <a:cubicBezTo>
                  <a:pt x="4697792" y="7302913"/>
                  <a:pt x="4857106" y="7297398"/>
                  <a:pt x="4999692" y="7286884"/>
                </a:cubicBezTo>
                <a:cubicBezTo>
                  <a:pt x="5223142" y="7278706"/>
                  <a:pt x="5370158" y="7286871"/>
                  <a:pt x="5569190" y="7252203"/>
                </a:cubicBezTo>
                <a:cubicBezTo>
                  <a:pt x="5633558" y="7240966"/>
                  <a:pt x="5633742" y="7237139"/>
                  <a:pt x="5604566" y="7236621"/>
                </a:cubicBezTo>
                <a:close/>
                <a:moveTo>
                  <a:pt x="749697" y="7172467"/>
                </a:moveTo>
                <a:cubicBezTo>
                  <a:pt x="715586" y="7236162"/>
                  <a:pt x="801096" y="7192557"/>
                  <a:pt x="823502" y="7210557"/>
                </a:cubicBezTo>
                <a:cubicBezTo>
                  <a:pt x="821084" y="7200369"/>
                  <a:pt x="764603" y="7235293"/>
                  <a:pt x="767020" y="7245481"/>
                </a:cubicBezTo>
                <a:cubicBezTo>
                  <a:pt x="769438" y="7255669"/>
                  <a:pt x="813585" y="7245195"/>
                  <a:pt x="816405" y="7257081"/>
                </a:cubicBezTo>
                <a:cubicBezTo>
                  <a:pt x="804107" y="7270760"/>
                  <a:pt x="757542" y="7271047"/>
                  <a:pt x="762377" y="7291423"/>
                </a:cubicBezTo>
                <a:cubicBezTo>
                  <a:pt x="777283" y="7354250"/>
                  <a:pt x="676273" y="7267012"/>
                  <a:pt x="749697" y="7172467"/>
                </a:cubicBezTo>
                <a:close/>
                <a:moveTo>
                  <a:pt x="543345" y="7153270"/>
                </a:moveTo>
                <a:lnTo>
                  <a:pt x="538024" y="7154533"/>
                </a:lnTo>
                <a:cubicBezTo>
                  <a:pt x="536644" y="7154860"/>
                  <a:pt x="537564" y="7154642"/>
                  <a:pt x="539403" y="7154205"/>
                </a:cubicBezTo>
                <a:close/>
                <a:moveTo>
                  <a:pt x="550440" y="7151587"/>
                </a:moveTo>
                <a:cubicBezTo>
                  <a:pt x="550440" y="7151587"/>
                  <a:pt x="548601" y="7152023"/>
                  <a:pt x="546301" y="7152569"/>
                </a:cubicBezTo>
                <a:lnTo>
                  <a:pt x="543345" y="7153270"/>
                </a:lnTo>
                <a:close/>
                <a:moveTo>
                  <a:pt x="852419" y="7111325"/>
                </a:moveTo>
                <a:cubicBezTo>
                  <a:pt x="842618" y="7110960"/>
                  <a:pt x="831581" y="7113579"/>
                  <a:pt x="832789" y="7118673"/>
                </a:cubicBezTo>
                <a:cubicBezTo>
                  <a:pt x="818073" y="7122165"/>
                  <a:pt x="864638" y="7121878"/>
                  <a:pt x="864638" y="7121878"/>
                </a:cubicBezTo>
                <a:cubicBezTo>
                  <a:pt x="870788" y="7115038"/>
                  <a:pt x="862221" y="7111690"/>
                  <a:pt x="852419" y="7111325"/>
                </a:cubicBezTo>
                <a:close/>
                <a:moveTo>
                  <a:pt x="3025773" y="6995636"/>
                </a:moveTo>
                <a:cubicBezTo>
                  <a:pt x="3008001" y="6997163"/>
                  <a:pt x="2988993" y="7001673"/>
                  <a:pt x="2990201" y="7006767"/>
                </a:cubicBezTo>
                <a:cubicBezTo>
                  <a:pt x="2977903" y="7020446"/>
                  <a:pt x="3042039" y="7017784"/>
                  <a:pt x="3053934" y="7002407"/>
                </a:cubicBezTo>
                <a:cubicBezTo>
                  <a:pt x="3060084" y="6995567"/>
                  <a:pt x="3043546" y="6994110"/>
                  <a:pt x="3025773" y="6995636"/>
                </a:cubicBezTo>
                <a:close/>
                <a:moveTo>
                  <a:pt x="3169647" y="6989189"/>
                </a:moveTo>
                <a:cubicBezTo>
                  <a:pt x="3165282" y="6989215"/>
                  <a:pt x="3162218" y="6989270"/>
                  <a:pt x="3162218" y="6989270"/>
                </a:cubicBezTo>
                <a:cubicBezTo>
                  <a:pt x="3149919" y="7002950"/>
                  <a:pt x="3198936" y="7002081"/>
                  <a:pt x="3196519" y="6991893"/>
                </a:cubicBezTo>
                <a:cubicBezTo>
                  <a:pt x="3207556" y="6989274"/>
                  <a:pt x="3182743" y="6989108"/>
                  <a:pt x="3169647" y="6989189"/>
                </a:cubicBezTo>
                <a:close/>
                <a:moveTo>
                  <a:pt x="4364545" y="6913850"/>
                </a:moveTo>
                <a:cubicBezTo>
                  <a:pt x="4364545" y="6913850"/>
                  <a:pt x="4303264" y="6917628"/>
                  <a:pt x="4286096" y="6921702"/>
                </a:cubicBezTo>
                <a:cubicBezTo>
                  <a:pt x="4288513" y="6931890"/>
                  <a:pt x="4352649" y="6929228"/>
                  <a:pt x="4364545" y="6913850"/>
                </a:cubicBezTo>
                <a:close/>
                <a:moveTo>
                  <a:pt x="4478464" y="6910138"/>
                </a:moveTo>
                <a:cubicBezTo>
                  <a:pt x="4460550" y="6908335"/>
                  <a:pt x="4438456" y="6919631"/>
                  <a:pt x="4416382" y="6924868"/>
                </a:cubicBezTo>
                <a:cubicBezTo>
                  <a:pt x="4406310" y="6882417"/>
                  <a:pt x="4342768" y="6953096"/>
                  <a:pt x="4416382" y="6924868"/>
                </a:cubicBezTo>
                <a:cubicBezTo>
                  <a:pt x="4418800" y="6935056"/>
                  <a:pt x="4465400" y="6924000"/>
                  <a:pt x="4494830" y="6917016"/>
                </a:cubicBezTo>
                <a:cubicBezTo>
                  <a:pt x="4489942" y="6912795"/>
                  <a:pt x="4484436" y="6910739"/>
                  <a:pt x="4478464" y="6910138"/>
                </a:cubicBezTo>
                <a:close/>
                <a:moveTo>
                  <a:pt x="895788" y="6828688"/>
                </a:moveTo>
                <a:cubicBezTo>
                  <a:pt x="885096" y="6831393"/>
                  <a:pt x="878425" y="6841495"/>
                  <a:pt x="883461" y="6862720"/>
                </a:cubicBezTo>
                <a:cubicBezTo>
                  <a:pt x="888295" y="6883097"/>
                  <a:pt x="799965" y="6914816"/>
                  <a:pt x="893130" y="6903473"/>
                </a:cubicBezTo>
                <a:cubicBezTo>
                  <a:pt x="996141" y="6879032"/>
                  <a:pt x="927866" y="6820573"/>
                  <a:pt x="895788" y="6828688"/>
                </a:cubicBezTo>
                <a:close/>
                <a:moveTo>
                  <a:pt x="3882753" y="6761554"/>
                </a:moveTo>
                <a:cubicBezTo>
                  <a:pt x="3828518" y="6762546"/>
                  <a:pt x="3693908" y="6776128"/>
                  <a:pt x="3595846" y="6785943"/>
                </a:cubicBezTo>
                <a:cubicBezTo>
                  <a:pt x="3517397" y="6793795"/>
                  <a:pt x="3288708" y="6779898"/>
                  <a:pt x="3266932" y="6819143"/>
                </a:cubicBezTo>
                <a:cubicBezTo>
                  <a:pt x="3252216" y="6822635"/>
                  <a:pt x="3551699" y="6796418"/>
                  <a:pt x="3566414" y="6792926"/>
                </a:cubicBezTo>
                <a:cubicBezTo>
                  <a:pt x="3691428" y="6784788"/>
                  <a:pt x="3757981" y="6792314"/>
                  <a:pt x="3868314" y="6776897"/>
                </a:cubicBezTo>
                <a:cubicBezTo>
                  <a:pt x="3918900" y="6764895"/>
                  <a:pt x="3915294" y="6760958"/>
                  <a:pt x="3882753" y="6761554"/>
                </a:cubicBezTo>
                <a:close/>
                <a:moveTo>
                  <a:pt x="3968967" y="6759237"/>
                </a:moveTo>
                <a:cubicBezTo>
                  <a:pt x="3966558" y="6758295"/>
                  <a:pt x="3976195" y="6762062"/>
                  <a:pt x="3976195" y="6762062"/>
                </a:cubicBezTo>
                <a:cubicBezTo>
                  <a:pt x="3971912" y="6760388"/>
                  <a:pt x="3969770" y="6759551"/>
                  <a:pt x="3968967" y="6759237"/>
                </a:cubicBezTo>
                <a:close/>
                <a:moveTo>
                  <a:pt x="1481178" y="6232212"/>
                </a:moveTo>
                <a:lnTo>
                  <a:pt x="1474927" y="6232732"/>
                </a:lnTo>
                <a:cubicBezTo>
                  <a:pt x="1474927" y="6232732"/>
                  <a:pt x="1477111" y="6232551"/>
                  <a:pt x="1480658" y="6232255"/>
                </a:cubicBezTo>
                <a:close/>
                <a:moveTo>
                  <a:pt x="1536332" y="6227621"/>
                </a:moveTo>
                <a:cubicBezTo>
                  <a:pt x="1532238" y="6227962"/>
                  <a:pt x="1510951" y="6229734"/>
                  <a:pt x="1494577" y="6231097"/>
                </a:cubicBezTo>
                <a:lnTo>
                  <a:pt x="1481178" y="6232212"/>
                </a:lnTo>
                <a:lnTo>
                  <a:pt x="1515045" y="6229393"/>
                </a:lnTo>
                <a:cubicBezTo>
                  <a:pt x="1534149" y="6227803"/>
                  <a:pt x="1539061" y="6227394"/>
                  <a:pt x="1536332" y="6227621"/>
                </a:cubicBezTo>
                <a:close/>
                <a:moveTo>
                  <a:pt x="1855050" y="6153305"/>
                </a:moveTo>
                <a:cubicBezTo>
                  <a:pt x="1840334" y="6156796"/>
                  <a:pt x="1828036" y="6170474"/>
                  <a:pt x="1813320" y="6173966"/>
                </a:cubicBezTo>
                <a:cubicBezTo>
                  <a:pt x="1769540" y="6196910"/>
                  <a:pt x="1430745" y="6253977"/>
                  <a:pt x="1332901" y="6322032"/>
                </a:cubicBezTo>
                <a:cubicBezTo>
                  <a:pt x="1293397" y="6286566"/>
                  <a:pt x="1416029" y="6257469"/>
                  <a:pt x="1474927" y="6232732"/>
                </a:cubicBezTo>
                <a:cubicBezTo>
                  <a:pt x="1543862" y="6261216"/>
                  <a:pt x="1744752" y="6157951"/>
                  <a:pt x="1855050" y="6153305"/>
                </a:cubicBezTo>
                <a:close/>
                <a:moveTo>
                  <a:pt x="2049965" y="6124479"/>
                </a:moveTo>
                <a:cubicBezTo>
                  <a:pt x="2078050" y="6126548"/>
                  <a:pt x="1911082" y="6169715"/>
                  <a:pt x="1918783" y="6148943"/>
                </a:cubicBezTo>
                <a:cubicBezTo>
                  <a:pt x="1933499" y="6145451"/>
                  <a:pt x="1980099" y="6134395"/>
                  <a:pt x="1994815" y="6130903"/>
                </a:cubicBezTo>
                <a:cubicBezTo>
                  <a:pt x="2026615" y="6125713"/>
                  <a:pt x="2043484" y="6124001"/>
                  <a:pt x="2049965" y="6124479"/>
                </a:cubicBezTo>
                <a:close/>
                <a:moveTo>
                  <a:pt x="2190509" y="6109302"/>
                </a:moveTo>
                <a:cubicBezTo>
                  <a:pt x="2192571" y="6111335"/>
                  <a:pt x="2071152" y="6144180"/>
                  <a:pt x="2093252" y="6130865"/>
                </a:cubicBezTo>
                <a:cubicBezTo>
                  <a:pt x="2090835" y="6120677"/>
                  <a:pt x="2137399" y="6120390"/>
                  <a:pt x="2137399" y="6120390"/>
                </a:cubicBezTo>
                <a:cubicBezTo>
                  <a:pt x="2175415" y="6111370"/>
                  <a:pt x="2189822" y="6108624"/>
                  <a:pt x="2190509" y="6109302"/>
                </a:cubicBezTo>
                <a:close/>
                <a:moveTo>
                  <a:pt x="2263239" y="6093896"/>
                </a:moveTo>
                <a:cubicBezTo>
                  <a:pt x="2280129" y="6096838"/>
                  <a:pt x="2294297" y="6104687"/>
                  <a:pt x="2294297" y="6104687"/>
                </a:cubicBezTo>
                <a:lnTo>
                  <a:pt x="2215848" y="6112538"/>
                </a:lnTo>
                <a:cubicBezTo>
                  <a:pt x="2226737" y="6092916"/>
                  <a:pt x="2246349" y="6090953"/>
                  <a:pt x="2263239" y="6093896"/>
                </a:cubicBezTo>
                <a:close/>
                <a:moveTo>
                  <a:pt x="2372484" y="6083445"/>
                </a:moveTo>
                <a:cubicBezTo>
                  <a:pt x="2391168" y="6084393"/>
                  <a:pt x="2404631" y="6089270"/>
                  <a:pt x="2404631" y="6089270"/>
                </a:cubicBezTo>
                <a:cubicBezTo>
                  <a:pt x="2389879" y="6103532"/>
                  <a:pt x="2309013" y="6101196"/>
                  <a:pt x="2309013" y="6101196"/>
                </a:cubicBezTo>
                <a:cubicBezTo>
                  <a:pt x="2329896" y="6085479"/>
                  <a:pt x="2353801" y="6082498"/>
                  <a:pt x="2372484" y="6083445"/>
                </a:cubicBezTo>
                <a:close/>
                <a:moveTo>
                  <a:pt x="2558348" y="5798106"/>
                </a:moveTo>
                <a:cubicBezTo>
                  <a:pt x="2558348" y="5798106"/>
                  <a:pt x="2511783" y="5798393"/>
                  <a:pt x="2494615" y="5802466"/>
                </a:cubicBezTo>
                <a:cubicBezTo>
                  <a:pt x="2497032" y="5812655"/>
                  <a:pt x="2546050" y="5811786"/>
                  <a:pt x="2558348" y="5798106"/>
                </a:cubicBezTo>
                <a:close/>
                <a:moveTo>
                  <a:pt x="6738398" y="5071777"/>
                </a:moveTo>
                <a:cubicBezTo>
                  <a:pt x="6674664" y="5076137"/>
                  <a:pt x="6714204" y="5100834"/>
                  <a:pt x="6751290" y="5126113"/>
                </a:cubicBezTo>
                <a:cubicBezTo>
                  <a:pt x="6842228" y="5170901"/>
                  <a:pt x="6957396" y="5175860"/>
                  <a:pt x="7075348" y="5203476"/>
                </a:cubicBezTo>
                <a:cubicBezTo>
                  <a:pt x="7198574" y="5242395"/>
                  <a:pt x="7287058" y="5287764"/>
                  <a:pt x="7402226" y="5292723"/>
                </a:cubicBezTo>
                <a:cubicBezTo>
                  <a:pt x="7416942" y="5289232"/>
                  <a:pt x="7404644" y="5302911"/>
                  <a:pt x="7434076" y="5295928"/>
                </a:cubicBezTo>
                <a:cubicBezTo>
                  <a:pt x="7498212" y="5293267"/>
                  <a:pt x="7311288" y="5247937"/>
                  <a:pt x="7311288" y="5247937"/>
                </a:cubicBezTo>
                <a:cubicBezTo>
                  <a:pt x="7296572" y="5251428"/>
                  <a:pt x="7338302" y="5230765"/>
                  <a:pt x="7338302" y="5230765"/>
                </a:cubicBezTo>
                <a:cubicBezTo>
                  <a:pt x="7232648" y="5189471"/>
                  <a:pt x="6920522" y="5085961"/>
                  <a:pt x="6738398" y="5071777"/>
                </a:cubicBezTo>
                <a:close/>
                <a:moveTo>
                  <a:pt x="2338375" y="4870992"/>
                </a:moveTo>
                <a:lnTo>
                  <a:pt x="2340765" y="4879708"/>
                </a:lnTo>
                <a:lnTo>
                  <a:pt x="2338750" y="4879653"/>
                </a:lnTo>
                <a:cubicBezTo>
                  <a:pt x="2337713" y="4878267"/>
                  <a:pt x="2337493" y="4875461"/>
                  <a:pt x="2338375" y="4870992"/>
                </a:cubicBezTo>
                <a:close/>
                <a:moveTo>
                  <a:pt x="11322700" y="4629776"/>
                </a:moveTo>
                <a:cubicBezTo>
                  <a:pt x="11322700" y="4629776"/>
                  <a:pt x="11307984" y="4633268"/>
                  <a:pt x="11322700" y="4629776"/>
                </a:cubicBezTo>
                <a:close/>
                <a:moveTo>
                  <a:pt x="11669112" y="4367327"/>
                </a:moveTo>
                <a:cubicBezTo>
                  <a:pt x="11655020" y="4367981"/>
                  <a:pt x="11639690" y="4371618"/>
                  <a:pt x="11633542" y="4378457"/>
                </a:cubicBezTo>
                <a:cubicBezTo>
                  <a:pt x="11633542" y="4378457"/>
                  <a:pt x="11684976" y="4387777"/>
                  <a:pt x="11697274" y="4374097"/>
                </a:cubicBezTo>
                <a:cubicBezTo>
                  <a:pt x="11696064" y="4369003"/>
                  <a:pt x="11683206" y="4366674"/>
                  <a:pt x="11669112" y="4367327"/>
                </a:cubicBezTo>
                <a:close/>
                <a:moveTo>
                  <a:pt x="11778446" y="4329952"/>
                </a:moveTo>
                <a:cubicBezTo>
                  <a:pt x="11758486" y="4329083"/>
                  <a:pt x="11735194" y="4331918"/>
                  <a:pt x="11721872" y="4346738"/>
                </a:cubicBezTo>
                <a:cubicBezTo>
                  <a:pt x="11721872" y="4346738"/>
                  <a:pt x="11802738" y="4349074"/>
                  <a:pt x="11815036" y="4335395"/>
                </a:cubicBezTo>
                <a:cubicBezTo>
                  <a:pt x="11815036" y="4335395"/>
                  <a:pt x="11798406" y="4330821"/>
                  <a:pt x="11778446" y="4329952"/>
                </a:cubicBezTo>
                <a:close/>
                <a:moveTo>
                  <a:pt x="11799572" y="4193782"/>
                </a:moveTo>
                <a:cubicBezTo>
                  <a:pt x="11799572" y="4193782"/>
                  <a:pt x="11750554" y="4194651"/>
                  <a:pt x="11735838" y="4198142"/>
                </a:cubicBezTo>
                <a:cubicBezTo>
                  <a:pt x="11738256" y="4208331"/>
                  <a:pt x="11785224" y="4209742"/>
                  <a:pt x="11799572" y="4193782"/>
                </a:cubicBezTo>
                <a:close/>
                <a:moveTo>
                  <a:pt x="11660872" y="3891735"/>
                </a:moveTo>
                <a:cubicBezTo>
                  <a:pt x="11643102" y="3891915"/>
                  <a:pt x="11624094" y="3896425"/>
                  <a:pt x="11619136" y="3913744"/>
                </a:cubicBezTo>
                <a:cubicBezTo>
                  <a:pt x="11624374" y="3935818"/>
                  <a:pt x="11697988" y="3907591"/>
                  <a:pt x="11695168" y="3895705"/>
                </a:cubicBezTo>
                <a:cubicBezTo>
                  <a:pt x="11695168" y="3895705"/>
                  <a:pt x="11678640" y="3891555"/>
                  <a:pt x="11660872" y="3891735"/>
                </a:cubicBezTo>
                <a:close/>
                <a:moveTo>
                  <a:pt x="3669792" y="3763216"/>
                </a:moveTo>
                <a:cubicBezTo>
                  <a:pt x="3653561" y="3761686"/>
                  <a:pt x="3633949" y="3763649"/>
                  <a:pt x="3620424" y="3777620"/>
                </a:cubicBezTo>
                <a:cubicBezTo>
                  <a:pt x="3620424" y="3777620"/>
                  <a:pt x="3701290" y="3779956"/>
                  <a:pt x="3698873" y="3769768"/>
                </a:cubicBezTo>
                <a:cubicBezTo>
                  <a:pt x="3698873" y="3769768"/>
                  <a:pt x="3686023" y="3764745"/>
                  <a:pt x="3669792" y="3763216"/>
                </a:cubicBezTo>
                <a:close/>
                <a:moveTo>
                  <a:pt x="3589204" y="3699174"/>
                </a:moveTo>
                <a:lnTo>
                  <a:pt x="3603100" y="3704605"/>
                </a:lnTo>
                <a:cubicBezTo>
                  <a:pt x="3599421" y="3705478"/>
                  <a:pt x="3596335" y="3704753"/>
                  <a:pt x="3593506" y="3703070"/>
                </a:cubicBezTo>
                <a:close/>
                <a:moveTo>
                  <a:pt x="3546464" y="3662441"/>
                </a:moveTo>
                <a:cubicBezTo>
                  <a:pt x="3546464" y="3662441"/>
                  <a:pt x="3546464" y="3662441"/>
                  <a:pt x="3548881" y="3672629"/>
                </a:cubicBezTo>
                <a:lnTo>
                  <a:pt x="3556991" y="3671533"/>
                </a:lnTo>
                <a:lnTo>
                  <a:pt x="3566014" y="3679326"/>
                </a:lnTo>
                <a:cubicBezTo>
                  <a:pt x="3574581" y="3682674"/>
                  <a:pt x="3580173" y="3689867"/>
                  <a:pt x="3585464" y="3695786"/>
                </a:cubicBezTo>
                <a:lnTo>
                  <a:pt x="3589204" y="3699174"/>
                </a:lnTo>
                <a:lnTo>
                  <a:pt x="3551345" y="3684376"/>
                </a:lnTo>
                <a:cubicBezTo>
                  <a:pt x="3534157" y="3678813"/>
                  <a:pt x="3517015" y="3674809"/>
                  <a:pt x="3499864" y="3673498"/>
                </a:cubicBezTo>
                <a:cubicBezTo>
                  <a:pt x="3514579" y="3670006"/>
                  <a:pt x="3531748" y="3665933"/>
                  <a:pt x="3546464" y="3662441"/>
                </a:cubicBezTo>
                <a:close/>
                <a:moveTo>
                  <a:pt x="3244232" y="3560682"/>
                </a:moveTo>
                <a:cubicBezTo>
                  <a:pt x="3223800" y="3556751"/>
                  <a:pt x="3282503" y="3583823"/>
                  <a:pt x="3499864" y="3673498"/>
                </a:cubicBezTo>
                <a:cubicBezTo>
                  <a:pt x="3435728" y="3676160"/>
                  <a:pt x="3298416" y="3697978"/>
                  <a:pt x="3313132" y="3694486"/>
                </a:cubicBezTo>
                <a:cubicBezTo>
                  <a:pt x="3300833" y="3708166"/>
                  <a:pt x="3426440" y="3768044"/>
                  <a:pt x="3426440" y="3768044"/>
                </a:cubicBezTo>
                <a:cubicBezTo>
                  <a:pt x="3443573" y="3774740"/>
                  <a:pt x="3531903" y="3743021"/>
                  <a:pt x="3549072" y="3738947"/>
                </a:cubicBezTo>
                <a:cubicBezTo>
                  <a:pt x="3580921" y="3742153"/>
                  <a:pt x="3649891" y="3759867"/>
                  <a:pt x="3674488" y="3732507"/>
                </a:cubicBezTo>
                <a:cubicBezTo>
                  <a:pt x="3671668" y="3720621"/>
                  <a:pt x="3634985" y="3697040"/>
                  <a:pt x="3566014" y="3679326"/>
                </a:cubicBezTo>
                <a:cubicBezTo>
                  <a:pt x="3564806" y="3674232"/>
                  <a:pt x="3564201" y="3671685"/>
                  <a:pt x="3562060" y="3670848"/>
                </a:cubicBezTo>
                <a:lnTo>
                  <a:pt x="3556991" y="3671533"/>
                </a:lnTo>
                <a:lnTo>
                  <a:pt x="3556239" y="3670883"/>
                </a:lnTo>
                <a:cubicBezTo>
                  <a:pt x="3551956" y="3669209"/>
                  <a:pt x="3547673" y="3667535"/>
                  <a:pt x="3546464" y="3662441"/>
                </a:cubicBezTo>
                <a:cubicBezTo>
                  <a:pt x="3427584" y="3622042"/>
                  <a:pt x="3270501" y="3565737"/>
                  <a:pt x="3244232" y="3560682"/>
                </a:cubicBezTo>
                <a:close/>
                <a:moveTo>
                  <a:pt x="6384172" y="3495598"/>
                </a:moveTo>
                <a:lnTo>
                  <a:pt x="6380688" y="3496933"/>
                </a:lnTo>
                <a:lnTo>
                  <a:pt x="6372958" y="3499898"/>
                </a:lnTo>
                <a:cubicBezTo>
                  <a:pt x="6367926" y="3501827"/>
                  <a:pt x="6361024" y="3504474"/>
                  <a:pt x="6351822" y="3508002"/>
                </a:cubicBezTo>
                <a:cubicBezTo>
                  <a:pt x="6351822" y="3508002"/>
                  <a:pt x="6370226" y="3500945"/>
                  <a:pt x="6379428" y="3497417"/>
                </a:cubicBezTo>
                <a:lnTo>
                  <a:pt x="6380688" y="3496933"/>
                </a:lnTo>
                <a:lnTo>
                  <a:pt x="6382878" y="3496094"/>
                </a:lnTo>
                <a:cubicBezTo>
                  <a:pt x="6384604" y="3495432"/>
                  <a:pt x="6384892" y="3495322"/>
                  <a:pt x="6384172" y="3495598"/>
                </a:cubicBezTo>
                <a:close/>
                <a:moveTo>
                  <a:pt x="9944790" y="3256119"/>
                </a:moveTo>
                <a:cubicBezTo>
                  <a:pt x="9928384" y="3255219"/>
                  <a:pt x="9910386" y="3255118"/>
                  <a:pt x="9890674" y="3256656"/>
                </a:cubicBezTo>
                <a:cubicBezTo>
                  <a:pt x="8821016" y="3356199"/>
                  <a:pt x="7856452" y="3418252"/>
                  <a:pt x="6877174" y="3483797"/>
                </a:cubicBezTo>
                <a:cubicBezTo>
                  <a:pt x="6849934" y="3445420"/>
                  <a:pt x="6803560" y="3512024"/>
                  <a:pt x="6877174" y="3483797"/>
                </a:cubicBezTo>
                <a:cubicBezTo>
                  <a:pt x="7748170" y="3431389"/>
                  <a:pt x="8720388" y="3401598"/>
                  <a:pt x="9645446" y="3304079"/>
                </a:cubicBezTo>
                <a:cubicBezTo>
                  <a:pt x="9738612" y="3292736"/>
                  <a:pt x="9991494" y="3277574"/>
                  <a:pt x="10052810" y="3263026"/>
                </a:cubicBezTo>
                <a:cubicBezTo>
                  <a:pt x="10028896" y="3268700"/>
                  <a:pt x="9994006" y="3258818"/>
                  <a:pt x="9944790" y="3256119"/>
                </a:cubicBezTo>
                <a:close/>
                <a:moveTo>
                  <a:pt x="10147862" y="3236438"/>
                </a:moveTo>
                <a:cubicBezTo>
                  <a:pt x="10133774" y="3235745"/>
                  <a:pt x="10117840" y="3236835"/>
                  <a:pt x="10109256" y="3238872"/>
                </a:cubicBezTo>
                <a:cubicBezTo>
                  <a:pt x="10111672" y="3249060"/>
                  <a:pt x="10160690" y="3248191"/>
                  <a:pt x="10175406" y="3244700"/>
                </a:cubicBezTo>
                <a:cubicBezTo>
                  <a:pt x="10174196" y="3239606"/>
                  <a:pt x="10161952" y="3237131"/>
                  <a:pt x="10147862" y="3236438"/>
                </a:cubicBezTo>
                <a:close/>
                <a:moveTo>
                  <a:pt x="10262392" y="3218232"/>
                </a:moveTo>
                <a:cubicBezTo>
                  <a:pt x="10241772" y="3215950"/>
                  <a:pt x="10218380" y="3218362"/>
                  <a:pt x="10207290" y="3237135"/>
                </a:cubicBezTo>
                <a:cubicBezTo>
                  <a:pt x="10207290" y="3237135"/>
                  <a:pt x="10286142" y="3230981"/>
                  <a:pt x="10300858" y="3227490"/>
                </a:cubicBezTo>
                <a:cubicBezTo>
                  <a:pt x="10300858" y="3227490"/>
                  <a:pt x="10283012" y="3220514"/>
                  <a:pt x="10262392" y="3218232"/>
                </a:cubicBezTo>
                <a:close/>
                <a:moveTo>
                  <a:pt x="10385958" y="3199900"/>
                </a:moveTo>
                <a:cubicBezTo>
                  <a:pt x="10365694" y="3197757"/>
                  <a:pt x="10342404" y="3200593"/>
                  <a:pt x="10330290" y="3220507"/>
                </a:cubicBezTo>
                <a:cubicBezTo>
                  <a:pt x="10330290" y="3220507"/>
                  <a:pt x="10408738" y="3212655"/>
                  <a:pt x="10423454" y="3209163"/>
                </a:cubicBezTo>
                <a:cubicBezTo>
                  <a:pt x="10423454" y="3209163"/>
                  <a:pt x="10406220" y="3202042"/>
                  <a:pt x="10385958" y="3199900"/>
                </a:cubicBezTo>
                <a:close/>
                <a:moveTo>
                  <a:pt x="10475888" y="3194032"/>
                </a:moveTo>
                <a:cubicBezTo>
                  <a:pt x="10465780" y="3193740"/>
                  <a:pt x="10454130" y="3196504"/>
                  <a:pt x="10455338" y="3201598"/>
                </a:cubicBezTo>
                <a:cubicBezTo>
                  <a:pt x="10440622" y="3205090"/>
                  <a:pt x="10487188" y="3204803"/>
                  <a:pt x="10487188" y="3204803"/>
                </a:cubicBezTo>
                <a:cubicBezTo>
                  <a:pt x="10494564" y="3197673"/>
                  <a:pt x="10485996" y="3194324"/>
                  <a:pt x="10475888" y="3194032"/>
                </a:cubicBezTo>
                <a:close/>
                <a:moveTo>
                  <a:pt x="2609394" y="2966339"/>
                </a:moveTo>
                <a:cubicBezTo>
                  <a:pt x="2607717" y="2967970"/>
                  <a:pt x="2600391" y="2975313"/>
                  <a:pt x="2583901" y="2990436"/>
                </a:cubicBezTo>
                <a:cubicBezTo>
                  <a:pt x="2556887" y="3007607"/>
                  <a:pt x="2512705" y="3028852"/>
                  <a:pt x="2505643" y="3064606"/>
                </a:cubicBezTo>
                <a:cubicBezTo>
                  <a:pt x="2483428" y="3112922"/>
                  <a:pt x="2525943" y="3226594"/>
                  <a:pt x="2545529" y="3232709"/>
                </a:cubicBezTo>
                <a:cubicBezTo>
                  <a:pt x="2562662" y="3239405"/>
                  <a:pt x="2619334" y="3270799"/>
                  <a:pt x="2663481" y="3260324"/>
                </a:cubicBezTo>
                <a:cubicBezTo>
                  <a:pt x="2648765" y="3263816"/>
                  <a:pt x="2697747" y="3273718"/>
                  <a:pt x="2695330" y="3263530"/>
                </a:cubicBezTo>
                <a:cubicBezTo>
                  <a:pt x="2682841" y="3210891"/>
                  <a:pt x="2557233" y="3151013"/>
                  <a:pt x="2566959" y="3050057"/>
                </a:cubicBezTo>
                <a:cubicBezTo>
                  <a:pt x="2568629" y="3007960"/>
                  <a:pt x="2614427" y="2961446"/>
                  <a:pt x="2609394" y="2966339"/>
                </a:cubicBezTo>
                <a:close/>
                <a:moveTo>
                  <a:pt x="4821666" y="2960789"/>
                </a:moveTo>
                <a:cubicBezTo>
                  <a:pt x="4808578" y="2967173"/>
                  <a:pt x="4765286" y="2988291"/>
                  <a:pt x="4800524" y="2971102"/>
                </a:cubicBezTo>
                <a:close/>
                <a:moveTo>
                  <a:pt x="5210134" y="2935444"/>
                </a:moveTo>
                <a:cubicBezTo>
                  <a:pt x="5195738" y="2934824"/>
                  <a:pt x="5179806" y="2935915"/>
                  <a:pt x="5173656" y="2942755"/>
                </a:cubicBezTo>
                <a:cubicBezTo>
                  <a:pt x="5176072" y="2952942"/>
                  <a:pt x="5225090" y="2952073"/>
                  <a:pt x="5237388" y="2938394"/>
                </a:cubicBezTo>
                <a:cubicBezTo>
                  <a:pt x="5237388" y="2938394"/>
                  <a:pt x="5224530" y="2936064"/>
                  <a:pt x="5210134" y="2935444"/>
                </a:cubicBezTo>
                <a:close/>
                <a:moveTo>
                  <a:pt x="5299672" y="2932696"/>
                </a:moveTo>
                <a:cubicBezTo>
                  <a:pt x="5287954" y="2932450"/>
                  <a:pt x="5252104" y="2934902"/>
                  <a:pt x="5252104" y="2934902"/>
                </a:cubicBezTo>
                <a:cubicBezTo>
                  <a:pt x="5239806" y="2948582"/>
                  <a:pt x="5303538" y="2944222"/>
                  <a:pt x="5301122" y="2934034"/>
                </a:cubicBezTo>
                <a:cubicBezTo>
                  <a:pt x="5304802" y="2933161"/>
                  <a:pt x="5303578" y="2932779"/>
                  <a:pt x="5299672" y="2932696"/>
                </a:cubicBezTo>
                <a:close/>
                <a:moveTo>
                  <a:pt x="5345268" y="2923559"/>
                </a:moveTo>
                <a:cubicBezTo>
                  <a:pt x="5332970" y="2937239"/>
                  <a:pt x="5367674" y="2941560"/>
                  <a:pt x="5379570" y="2926182"/>
                </a:cubicBezTo>
                <a:close/>
                <a:moveTo>
                  <a:pt x="7813712" y="2626652"/>
                </a:moveTo>
                <a:cubicBezTo>
                  <a:pt x="7813712" y="2626652"/>
                  <a:pt x="7801414" y="2640332"/>
                  <a:pt x="7813712" y="2626652"/>
                </a:cubicBezTo>
                <a:close/>
                <a:moveTo>
                  <a:pt x="8108506" y="2624864"/>
                </a:moveTo>
                <a:cubicBezTo>
                  <a:pt x="8107702" y="2625055"/>
                  <a:pt x="8105556" y="2625564"/>
                  <a:pt x="8101264" y="2626583"/>
                </a:cubicBezTo>
                <a:cubicBezTo>
                  <a:pt x="8101264" y="2626583"/>
                  <a:pt x="8110920" y="2624291"/>
                  <a:pt x="8108506" y="2624864"/>
                </a:cubicBezTo>
                <a:close/>
                <a:moveTo>
                  <a:pt x="7877446" y="2622292"/>
                </a:moveTo>
                <a:cubicBezTo>
                  <a:pt x="7888482" y="2619673"/>
                  <a:pt x="7909384" y="2621777"/>
                  <a:pt x="7920164" y="2627290"/>
                </a:cubicBezTo>
                <a:lnTo>
                  <a:pt x="7923532" y="2630626"/>
                </a:lnTo>
                <a:lnTo>
                  <a:pt x="7902794" y="2633864"/>
                </a:lnTo>
                <a:lnTo>
                  <a:pt x="7897678" y="2633858"/>
                </a:lnTo>
                <a:cubicBezTo>
                  <a:pt x="7887524" y="2632008"/>
                  <a:pt x="7878856" y="2628235"/>
                  <a:pt x="7877446" y="2622292"/>
                </a:cubicBezTo>
                <a:close/>
                <a:moveTo>
                  <a:pt x="8176132" y="2619581"/>
                </a:moveTo>
                <a:lnTo>
                  <a:pt x="8169482" y="2621159"/>
                </a:lnTo>
                <a:cubicBezTo>
                  <a:pt x="8166990" y="2621750"/>
                  <a:pt x="8164998" y="2622223"/>
                  <a:pt x="8164998" y="2622223"/>
                </a:cubicBezTo>
                <a:close/>
                <a:moveTo>
                  <a:pt x="8178450" y="2619031"/>
                </a:moveTo>
                <a:lnTo>
                  <a:pt x="8176132" y="2619581"/>
                </a:lnTo>
                <a:lnTo>
                  <a:pt x="8176954" y="2619386"/>
                </a:lnTo>
                <a:cubicBezTo>
                  <a:pt x="8178948" y="2618913"/>
                  <a:pt x="8179944" y="2618677"/>
                  <a:pt x="8178450" y="2619031"/>
                </a:cubicBezTo>
                <a:close/>
                <a:moveTo>
                  <a:pt x="8699944" y="2583184"/>
                </a:moveTo>
                <a:cubicBezTo>
                  <a:pt x="8698566" y="2583512"/>
                  <a:pt x="8694886" y="2584385"/>
                  <a:pt x="8687528" y="2586130"/>
                </a:cubicBezTo>
                <a:cubicBezTo>
                  <a:pt x="8687528" y="2586130"/>
                  <a:pt x="8704084" y="2582202"/>
                  <a:pt x="8699944" y="2583184"/>
                </a:cubicBezTo>
                <a:close/>
                <a:moveTo>
                  <a:pt x="2724932" y="2520232"/>
                </a:moveTo>
                <a:cubicBezTo>
                  <a:pt x="2716970" y="2519431"/>
                  <a:pt x="2705933" y="2522049"/>
                  <a:pt x="2699783" y="2528889"/>
                </a:cubicBezTo>
                <a:lnTo>
                  <a:pt x="2731633" y="2532094"/>
                </a:lnTo>
                <a:cubicBezTo>
                  <a:pt x="2737782" y="2525254"/>
                  <a:pt x="2732894" y="2521033"/>
                  <a:pt x="2724932" y="2520232"/>
                </a:cubicBezTo>
                <a:close/>
                <a:moveTo>
                  <a:pt x="9343374" y="2515346"/>
                </a:moveTo>
                <a:cubicBezTo>
                  <a:pt x="9239540" y="2513400"/>
                  <a:pt x="8841590" y="2548232"/>
                  <a:pt x="8650810" y="2573320"/>
                </a:cubicBezTo>
                <a:cubicBezTo>
                  <a:pt x="8397926" y="2588480"/>
                  <a:pt x="8108360" y="2580059"/>
                  <a:pt x="7840728" y="2609481"/>
                </a:cubicBezTo>
                <a:cubicBezTo>
                  <a:pt x="7796580" y="2619955"/>
                  <a:pt x="7752398" y="2641200"/>
                  <a:pt x="7703380" y="2642069"/>
                </a:cubicBezTo>
                <a:cubicBezTo>
                  <a:pt x="7688664" y="2645560"/>
                  <a:pt x="7683830" y="2625184"/>
                  <a:pt x="7683830" y="2625184"/>
                </a:cubicBezTo>
                <a:cubicBezTo>
                  <a:pt x="7524112" y="2629001"/>
                  <a:pt x="7354916" y="2658385"/>
                  <a:pt x="7198018" y="2674088"/>
                </a:cubicBezTo>
                <a:cubicBezTo>
                  <a:pt x="7183300" y="2677579"/>
                  <a:pt x="7178064" y="2655505"/>
                  <a:pt x="7163348" y="2658997"/>
                </a:cubicBezTo>
                <a:cubicBezTo>
                  <a:pt x="7163348" y="2658997"/>
                  <a:pt x="7121986" y="2692128"/>
                  <a:pt x="7119164" y="2680242"/>
                </a:cubicBezTo>
                <a:cubicBezTo>
                  <a:pt x="7124402" y="2702316"/>
                  <a:pt x="7200434" y="2684276"/>
                  <a:pt x="7296016" y="2683120"/>
                </a:cubicBezTo>
                <a:cubicBezTo>
                  <a:pt x="7433302" y="2669380"/>
                  <a:pt x="7695030" y="2661817"/>
                  <a:pt x="7893026" y="2635389"/>
                </a:cubicBezTo>
                <a:lnTo>
                  <a:pt x="7902794" y="2633864"/>
                </a:lnTo>
                <a:lnTo>
                  <a:pt x="7926830" y="2633891"/>
                </a:lnTo>
                <a:lnTo>
                  <a:pt x="7923532" y="2630626"/>
                </a:lnTo>
                <a:lnTo>
                  <a:pt x="7959640" y="2624988"/>
                </a:lnTo>
                <a:lnTo>
                  <a:pt x="7958714" y="2626327"/>
                </a:lnTo>
                <a:cubicBezTo>
                  <a:pt x="7958714" y="2626327"/>
                  <a:pt x="7958714" y="2626327"/>
                  <a:pt x="7973430" y="2622835"/>
                </a:cubicBezTo>
                <a:lnTo>
                  <a:pt x="7959640" y="2624988"/>
                </a:lnTo>
                <a:lnTo>
                  <a:pt x="7962332" y="2621096"/>
                </a:lnTo>
                <a:cubicBezTo>
                  <a:pt x="7970382" y="2618177"/>
                  <a:pt x="7988750" y="2621890"/>
                  <a:pt x="7990564" y="2629531"/>
                </a:cubicBezTo>
                <a:cubicBezTo>
                  <a:pt x="8019996" y="2622548"/>
                  <a:pt x="8037164" y="2618475"/>
                  <a:pt x="8066594" y="2611492"/>
                </a:cubicBezTo>
                <a:cubicBezTo>
                  <a:pt x="8005280" y="2626040"/>
                  <a:pt x="8047236" y="2660925"/>
                  <a:pt x="8101264" y="2626583"/>
                </a:cubicBezTo>
                <a:cubicBezTo>
                  <a:pt x="8106098" y="2646959"/>
                  <a:pt x="8150282" y="2625714"/>
                  <a:pt x="8164998" y="2622223"/>
                </a:cubicBezTo>
                <a:cubicBezTo>
                  <a:pt x="8184548" y="2639108"/>
                  <a:pt x="8214014" y="2621354"/>
                  <a:pt x="8243446" y="2614371"/>
                </a:cubicBezTo>
                <a:cubicBezTo>
                  <a:pt x="8235792" y="2582109"/>
                  <a:pt x="8290046" y="2603315"/>
                  <a:pt x="8258162" y="2610880"/>
                </a:cubicBezTo>
                <a:cubicBezTo>
                  <a:pt x="8321896" y="2606520"/>
                  <a:pt x="8417880" y="2607063"/>
                  <a:pt x="8403164" y="2610554"/>
                </a:cubicBezTo>
                <a:cubicBezTo>
                  <a:pt x="8403164" y="2610554"/>
                  <a:pt x="8403164" y="2610554"/>
                  <a:pt x="8388448" y="2614046"/>
                </a:cubicBezTo>
                <a:lnTo>
                  <a:pt x="8403164" y="2610554"/>
                </a:lnTo>
                <a:cubicBezTo>
                  <a:pt x="8435048" y="2602989"/>
                  <a:pt x="8449764" y="2599498"/>
                  <a:pt x="8481614" y="2602703"/>
                </a:cubicBezTo>
                <a:cubicBezTo>
                  <a:pt x="8528214" y="2591646"/>
                  <a:pt x="8562480" y="2605039"/>
                  <a:pt x="8650810" y="2573320"/>
                </a:cubicBezTo>
                <a:cubicBezTo>
                  <a:pt x="8626212" y="2600678"/>
                  <a:pt x="8640928" y="2597187"/>
                  <a:pt x="8687528" y="2586130"/>
                </a:cubicBezTo>
                <a:cubicBezTo>
                  <a:pt x="8937994" y="2560782"/>
                  <a:pt x="9146730" y="2556096"/>
                  <a:pt x="9347774" y="2529918"/>
                </a:cubicBezTo>
                <a:cubicBezTo>
                  <a:pt x="9440938" y="2518575"/>
                  <a:pt x="9379658" y="2522353"/>
                  <a:pt x="9360072" y="2516239"/>
                </a:cubicBezTo>
                <a:cubicBezTo>
                  <a:pt x="9355912" y="2515769"/>
                  <a:pt x="9350298" y="2515475"/>
                  <a:pt x="9343374" y="2515346"/>
                </a:cubicBezTo>
                <a:close/>
                <a:moveTo>
                  <a:pt x="10774090" y="2364928"/>
                </a:moveTo>
                <a:cubicBezTo>
                  <a:pt x="10765522" y="2365217"/>
                  <a:pt x="10749510" y="2366830"/>
                  <a:pt x="10724380" y="2370102"/>
                </a:cubicBezTo>
                <a:cubicBezTo>
                  <a:pt x="10410182" y="2399811"/>
                  <a:pt x="10103638" y="2461782"/>
                  <a:pt x="9836406" y="2492901"/>
                </a:cubicBezTo>
                <a:cubicBezTo>
                  <a:pt x="9679106" y="2506907"/>
                  <a:pt x="9551674" y="2504857"/>
                  <a:pt x="9460928" y="2526388"/>
                </a:cubicBezTo>
                <a:cubicBezTo>
                  <a:pt x="9506898" y="2458085"/>
                  <a:pt x="9296530" y="2586917"/>
                  <a:pt x="9460928" y="2526388"/>
                </a:cubicBezTo>
                <a:cubicBezTo>
                  <a:pt x="9652092" y="2524078"/>
                  <a:pt x="10137904" y="2475174"/>
                  <a:pt x="10434968" y="2438769"/>
                </a:cubicBezTo>
                <a:cubicBezTo>
                  <a:pt x="10529364" y="2425789"/>
                  <a:pt x="10834072" y="2362908"/>
                  <a:pt x="10774090" y="2364928"/>
                </a:cubicBezTo>
                <a:close/>
                <a:moveTo>
                  <a:pt x="2671603" y="2279090"/>
                </a:moveTo>
                <a:cubicBezTo>
                  <a:pt x="2639754" y="2275885"/>
                  <a:pt x="2598582" y="2375333"/>
                  <a:pt x="2649982" y="2395423"/>
                </a:cubicBezTo>
                <a:cubicBezTo>
                  <a:pt x="2721370" y="2423325"/>
                  <a:pt x="2764768" y="2267747"/>
                  <a:pt x="2671603" y="2279090"/>
                </a:cubicBezTo>
                <a:close/>
                <a:moveTo>
                  <a:pt x="2763637" y="1990006"/>
                </a:moveTo>
                <a:cubicBezTo>
                  <a:pt x="2763637" y="1990006"/>
                  <a:pt x="2751742" y="2005384"/>
                  <a:pt x="2763637" y="1990006"/>
                </a:cubicBezTo>
                <a:close/>
                <a:moveTo>
                  <a:pt x="2825967" y="1922408"/>
                </a:moveTo>
                <a:cubicBezTo>
                  <a:pt x="2798968" y="1922070"/>
                  <a:pt x="2727572" y="1964933"/>
                  <a:pt x="2687606" y="2008046"/>
                </a:cubicBezTo>
                <a:cubicBezTo>
                  <a:pt x="2675710" y="2023424"/>
                  <a:pt x="2719857" y="2012949"/>
                  <a:pt x="2719857" y="2012949"/>
                </a:cubicBezTo>
                <a:cubicBezTo>
                  <a:pt x="2724692" y="2033326"/>
                  <a:pt x="2626884" y="2090611"/>
                  <a:pt x="2678318" y="2099929"/>
                </a:cubicBezTo>
                <a:cubicBezTo>
                  <a:pt x="2695451" y="2106626"/>
                  <a:pt x="2771292" y="2022269"/>
                  <a:pt x="2810237" y="1978950"/>
                </a:cubicBezTo>
                <a:cubicBezTo>
                  <a:pt x="2842383" y="1938365"/>
                  <a:pt x="2842167" y="1922610"/>
                  <a:pt x="2825967" y="1922408"/>
                </a:cubicBezTo>
                <a:close/>
                <a:moveTo>
                  <a:pt x="2816623" y="1373074"/>
                </a:moveTo>
                <a:cubicBezTo>
                  <a:pt x="2815951" y="1373822"/>
                  <a:pt x="2814157" y="1375817"/>
                  <a:pt x="2810570" y="1379807"/>
                </a:cubicBezTo>
                <a:cubicBezTo>
                  <a:pt x="2810570" y="1379807"/>
                  <a:pt x="2818641" y="1370830"/>
                  <a:pt x="2816623" y="1373074"/>
                </a:cubicBezTo>
                <a:close/>
                <a:moveTo>
                  <a:pt x="10739116" y="929145"/>
                </a:moveTo>
                <a:cubicBezTo>
                  <a:pt x="10725712" y="929635"/>
                  <a:pt x="10699482" y="933055"/>
                  <a:pt x="10657184" y="940401"/>
                </a:cubicBezTo>
                <a:cubicBezTo>
                  <a:pt x="8485996" y="1267221"/>
                  <a:pt x="6708552" y="1222611"/>
                  <a:pt x="4659212" y="1386001"/>
                </a:cubicBezTo>
                <a:cubicBezTo>
                  <a:pt x="4548510" y="1388950"/>
                  <a:pt x="4406329" y="1401162"/>
                  <a:pt x="4220000" y="1423848"/>
                </a:cubicBezTo>
                <a:cubicBezTo>
                  <a:pt x="4047983" y="1441345"/>
                  <a:pt x="3530477" y="1564131"/>
                  <a:pt x="3839841" y="1514047"/>
                </a:cubicBezTo>
                <a:cubicBezTo>
                  <a:pt x="4440630" y="1403784"/>
                  <a:pt x="4995412" y="1372596"/>
                  <a:pt x="5468892" y="1348142"/>
                </a:cubicBezTo>
                <a:cubicBezTo>
                  <a:pt x="6612758" y="1288387"/>
                  <a:pt x="7673306" y="1226877"/>
                  <a:pt x="8846202" y="1158440"/>
                </a:cubicBezTo>
                <a:cubicBezTo>
                  <a:pt x="9413282" y="1113571"/>
                  <a:pt x="10004784" y="1095193"/>
                  <a:pt x="10601106" y="977023"/>
                </a:cubicBezTo>
                <a:cubicBezTo>
                  <a:pt x="10704116" y="952582"/>
                  <a:pt x="10779328" y="927675"/>
                  <a:pt x="10739116" y="929145"/>
                </a:cubicBezTo>
                <a:close/>
                <a:moveTo>
                  <a:pt x="10862476" y="600456"/>
                </a:moveTo>
                <a:cubicBezTo>
                  <a:pt x="10851184" y="603360"/>
                  <a:pt x="10837768" y="615062"/>
                  <a:pt x="10828070" y="645163"/>
                </a:cubicBezTo>
                <a:cubicBezTo>
                  <a:pt x="10825654" y="634976"/>
                  <a:pt x="10796566" y="785366"/>
                  <a:pt x="10850822" y="806571"/>
                </a:cubicBezTo>
                <a:cubicBezTo>
                  <a:pt x="10887506" y="830153"/>
                  <a:pt x="10898864" y="605050"/>
                  <a:pt x="10884148" y="608541"/>
                </a:cubicBezTo>
                <a:cubicBezTo>
                  <a:pt x="10882940" y="603448"/>
                  <a:pt x="10873770" y="597553"/>
                  <a:pt x="10862476" y="600456"/>
                </a:cubicBezTo>
                <a:close/>
                <a:moveTo>
                  <a:pt x="11191406" y="80064"/>
                </a:moveTo>
                <a:cubicBezTo>
                  <a:pt x="11176690" y="83556"/>
                  <a:pt x="11152094" y="110915"/>
                  <a:pt x="11120804" y="186497"/>
                </a:cubicBezTo>
                <a:cubicBezTo>
                  <a:pt x="11113444" y="188242"/>
                  <a:pt x="11106692" y="192535"/>
                  <a:pt x="11102078" y="197665"/>
                </a:cubicBezTo>
                <a:lnTo>
                  <a:pt x="11101734" y="198618"/>
                </a:lnTo>
                <a:lnTo>
                  <a:pt x="11093788" y="203668"/>
                </a:lnTo>
                <a:cubicBezTo>
                  <a:pt x="11115566" y="164422"/>
                  <a:pt x="11123030" y="130367"/>
                  <a:pt x="11149676" y="100727"/>
                </a:cubicBezTo>
                <a:cubicBezTo>
                  <a:pt x="11176690" y="83556"/>
                  <a:pt x="11176690" y="83556"/>
                  <a:pt x="11191406" y="80064"/>
                </a:cubicBezTo>
                <a:close/>
                <a:moveTo>
                  <a:pt x="11444800" y="1653"/>
                </a:moveTo>
                <a:cubicBezTo>
                  <a:pt x="11444768" y="4481"/>
                  <a:pt x="11441556" y="11072"/>
                  <a:pt x="11434218" y="22454"/>
                </a:cubicBezTo>
                <a:cubicBezTo>
                  <a:pt x="11427156" y="58208"/>
                  <a:pt x="11470936" y="35265"/>
                  <a:pt x="11470936" y="35265"/>
                </a:cubicBezTo>
                <a:cubicBezTo>
                  <a:pt x="11463874" y="71019"/>
                  <a:pt x="11469112" y="93093"/>
                  <a:pt x="11469112" y="93093"/>
                </a:cubicBezTo>
                <a:cubicBezTo>
                  <a:pt x="11469112" y="93093"/>
                  <a:pt x="11481008" y="77716"/>
                  <a:pt x="11527976" y="79127"/>
                </a:cubicBezTo>
                <a:cubicBezTo>
                  <a:pt x="11591710" y="74767"/>
                  <a:pt x="11658050" y="146913"/>
                  <a:pt x="11663478" y="235305"/>
                </a:cubicBezTo>
                <a:cubicBezTo>
                  <a:pt x="11653964" y="271641"/>
                  <a:pt x="11617068" y="312680"/>
                  <a:pt x="11610008" y="348434"/>
                </a:cubicBezTo>
                <a:cubicBezTo>
                  <a:pt x="11610008" y="348434"/>
                  <a:pt x="11646692" y="372015"/>
                  <a:pt x="11634392" y="385695"/>
                </a:cubicBezTo>
                <a:cubicBezTo>
                  <a:pt x="11637404" y="463898"/>
                  <a:pt x="11581114" y="565141"/>
                  <a:pt x="11623034" y="610796"/>
                </a:cubicBezTo>
                <a:cubicBezTo>
                  <a:pt x="11628272" y="632871"/>
                  <a:pt x="11674872" y="621814"/>
                  <a:pt x="11679706" y="642190"/>
                </a:cubicBezTo>
                <a:cubicBezTo>
                  <a:pt x="11684944" y="664264"/>
                  <a:pt x="11648012" y="716073"/>
                  <a:pt x="11655668" y="748335"/>
                </a:cubicBezTo>
                <a:cubicBezTo>
                  <a:pt x="11680646" y="853612"/>
                  <a:pt x="11659024" y="969945"/>
                  <a:pt x="11659406" y="1102582"/>
                </a:cubicBezTo>
                <a:cubicBezTo>
                  <a:pt x="11664834" y="1190974"/>
                  <a:pt x="11669860" y="1277668"/>
                  <a:pt x="11675288" y="1366061"/>
                </a:cubicBezTo>
                <a:cubicBezTo>
                  <a:pt x="11670608" y="1422772"/>
                  <a:pt x="11656084" y="1492582"/>
                  <a:pt x="11686110" y="1553615"/>
                </a:cubicBezTo>
                <a:cubicBezTo>
                  <a:pt x="11688526" y="1563803"/>
                  <a:pt x="11739962" y="1573123"/>
                  <a:pt x="11742378" y="1583311"/>
                </a:cubicBezTo>
                <a:cubicBezTo>
                  <a:pt x="11769584" y="1632457"/>
                  <a:pt x="11721350" y="1767660"/>
                  <a:pt x="11709208" y="1858428"/>
                </a:cubicBezTo>
                <a:cubicBezTo>
                  <a:pt x="11702338" y="1960499"/>
                  <a:pt x="11697884" y="2072760"/>
                  <a:pt x="11715208" y="2145774"/>
                </a:cubicBezTo>
                <a:cubicBezTo>
                  <a:pt x="11717626" y="2155962"/>
                  <a:pt x="11747058" y="2148979"/>
                  <a:pt x="11749878" y="2160865"/>
                </a:cubicBezTo>
                <a:cubicBezTo>
                  <a:pt x="11757130" y="2191429"/>
                  <a:pt x="11737770" y="2240863"/>
                  <a:pt x="11745424" y="2273125"/>
                </a:cubicBezTo>
                <a:cubicBezTo>
                  <a:pt x="11753234" y="2382475"/>
                  <a:pt x="11792562" y="2471793"/>
                  <a:pt x="11810444" y="2623593"/>
                </a:cubicBezTo>
                <a:cubicBezTo>
                  <a:pt x="11808216" y="2679723"/>
                  <a:pt x="11788858" y="2729157"/>
                  <a:pt x="11786630" y="2785287"/>
                </a:cubicBezTo>
                <a:cubicBezTo>
                  <a:pt x="11786786" y="2862375"/>
                  <a:pt x="11878508" y="3041496"/>
                  <a:pt x="11871638" y="3143568"/>
                </a:cubicBezTo>
                <a:cubicBezTo>
                  <a:pt x="11878890" y="3174132"/>
                  <a:pt x="11825228" y="3220943"/>
                  <a:pt x="11832884" y="3253205"/>
                </a:cubicBezTo>
                <a:cubicBezTo>
                  <a:pt x="11835300" y="3263393"/>
                  <a:pt x="11864732" y="3256410"/>
                  <a:pt x="11867150" y="3266598"/>
                </a:cubicBezTo>
                <a:cubicBezTo>
                  <a:pt x="11867150" y="3266598"/>
                  <a:pt x="11845372" y="3305844"/>
                  <a:pt x="11862506" y="3312539"/>
                </a:cubicBezTo>
                <a:cubicBezTo>
                  <a:pt x="11892128" y="3371874"/>
                  <a:pt x="11961480" y="3522225"/>
                  <a:pt x="11934622" y="3616484"/>
                </a:cubicBezTo>
                <a:cubicBezTo>
                  <a:pt x="11925144" y="3642049"/>
                  <a:pt x="11880962" y="3663294"/>
                  <a:pt x="11871482" y="3688860"/>
                </a:cubicBezTo>
                <a:cubicBezTo>
                  <a:pt x="11871482" y="3688860"/>
                  <a:pt x="11910618" y="3711859"/>
                  <a:pt x="11895868" y="3726121"/>
                </a:cubicBezTo>
                <a:cubicBezTo>
                  <a:pt x="11903522" y="3758383"/>
                  <a:pt x="11864958" y="3934338"/>
                  <a:pt x="11869792" y="3954715"/>
                </a:cubicBezTo>
                <a:cubicBezTo>
                  <a:pt x="11879864" y="3997165"/>
                  <a:pt x="11951252" y="4025066"/>
                  <a:pt x="11943788" y="4059122"/>
                </a:cubicBezTo>
                <a:cubicBezTo>
                  <a:pt x="11943788" y="4059122"/>
                  <a:pt x="11846538" y="4195194"/>
                  <a:pt x="11868506" y="4222266"/>
                </a:cubicBezTo>
                <a:cubicBezTo>
                  <a:pt x="11885674" y="4218193"/>
                  <a:pt x="11959290" y="4189965"/>
                  <a:pt x="11961706" y="4200153"/>
                </a:cubicBezTo>
                <a:cubicBezTo>
                  <a:pt x="11988912" y="4249300"/>
                  <a:pt x="11908046" y="4246963"/>
                  <a:pt x="11949966" y="4292619"/>
                </a:cubicBezTo>
                <a:cubicBezTo>
                  <a:pt x="11969516" y="4309503"/>
                  <a:pt x="12040346" y="4258620"/>
                  <a:pt x="12013700" y="4288259"/>
                </a:cubicBezTo>
                <a:cubicBezTo>
                  <a:pt x="11994340" y="4337692"/>
                  <a:pt x="11802928" y="4415393"/>
                  <a:pt x="11653684" y="4463358"/>
                </a:cubicBezTo>
                <a:cubicBezTo>
                  <a:pt x="11474608" y="4516609"/>
                  <a:pt x="11369300" y="4618720"/>
                  <a:pt x="11111774" y="4679821"/>
                </a:cubicBezTo>
                <a:cubicBezTo>
                  <a:pt x="11155922" y="4669347"/>
                  <a:pt x="10920170" y="4691204"/>
                  <a:pt x="10927826" y="4723467"/>
                </a:cubicBezTo>
                <a:cubicBezTo>
                  <a:pt x="10927826" y="4723467"/>
                  <a:pt x="11016156" y="4691747"/>
                  <a:pt x="10991558" y="4719106"/>
                </a:cubicBezTo>
                <a:cubicBezTo>
                  <a:pt x="10991558" y="4719106"/>
                  <a:pt x="10910692" y="4716769"/>
                  <a:pt x="10891332" y="4766203"/>
                </a:cubicBezTo>
                <a:cubicBezTo>
                  <a:pt x="10903230" y="4750825"/>
                  <a:pt x="10996988" y="4807499"/>
                  <a:pt x="11019358" y="4836269"/>
                </a:cubicBezTo>
                <a:cubicBezTo>
                  <a:pt x="11119966" y="4921808"/>
                  <a:pt x="11177194" y="5031988"/>
                  <a:pt x="11182814" y="5186698"/>
                </a:cubicBezTo>
                <a:cubicBezTo>
                  <a:pt x="11173124" y="5276884"/>
                  <a:pt x="11183196" y="5319335"/>
                  <a:pt x="11131952" y="5376333"/>
                </a:cubicBezTo>
                <a:cubicBezTo>
                  <a:pt x="11107354" y="5403692"/>
                  <a:pt x="11112592" y="5425766"/>
                  <a:pt x="11119844" y="5456331"/>
                </a:cubicBezTo>
                <a:cubicBezTo>
                  <a:pt x="11105284" y="5536910"/>
                  <a:pt x="11211722" y="5712540"/>
                  <a:pt x="11192518" y="5839061"/>
                </a:cubicBezTo>
                <a:cubicBezTo>
                  <a:pt x="11175576" y="5898683"/>
                  <a:pt x="11109616" y="5959173"/>
                  <a:pt x="11112224" y="6035679"/>
                </a:cubicBezTo>
                <a:cubicBezTo>
                  <a:pt x="11102902" y="6138333"/>
                  <a:pt x="11186970" y="6285191"/>
                  <a:pt x="11153050" y="6415204"/>
                </a:cubicBezTo>
                <a:cubicBezTo>
                  <a:pt x="11150824" y="6471334"/>
                  <a:pt x="11084864" y="6531824"/>
                  <a:pt x="11085054" y="6598142"/>
                </a:cubicBezTo>
                <a:cubicBezTo>
                  <a:pt x="11075576" y="6623708"/>
                  <a:pt x="11114676" y="6657477"/>
                  <a:pt x="11122332" y="6689740"/>
                </a:cubicBezTo>
                <a:cubicBezTo>
                  <a:pt x="11127568" y="6711814"/>
                  <a:pt x="11102972" y="6739173"/>
                  <a:pt x="11090638" y="6763622"/>
                </a:cubicBezTo>
                <a:cubicBezTo>
                  <a:pt x="11100710" y="6806073"/>
                  <a:pt x="11130368" y="6854637"/>
                  <a:pt x="11123272" y="6901161"/>
                </a:cubicBezTo>
                <a:cubicBezTo>
                  <a:pt x="11133344" y="6943612"/>
                  <a:pt x="11096448" y="6984651"/>
                  <a:pt x="11106520" y="7027101"/>
                </a:cubicBezTo>
                <a:cubicBezTo>
                  <a:pt x="11116592" y="7069552"/>
                  <a:pt x="11158512" y="7115207"/>
                  <a:pt x="11153870" y="7161149"/>
                </a:cubicBezTo>
                <a:cubicBezTo>
                  <a:pt x="11163942" y="7203599"/>
                  <a:pt x="11109878" y="7248711"/>
                  <a:pt x="11105234" y="7294653"/>
                </a:cubicBezTo>
                <a:cubicBezTo>
                  <a:pt x="11078778" y="7390610"/>
                  <a:pt x="11145118" y="7462756"/>
                  <a:pt x="11135796" y="7565410"/>
                </a:cubicBezTo>
                <a:cubicBezTo>
                  <a:pt x="11138404" y="7641917"/>
                  <a:pt x="11091994" y="7719291"/>
                  <a:pt x="11095004" y="7797496"/>
                </a:cubicBezTo>
                <a:cubicBezTo>
                  <a:pt x="11087944" y="7833249"/>
                  <a:pt x="11122210" y="7846642"/>
                  <a:pt x="11129462" y="7877206"/>
                </a:cubicBezTo>
                <a:cubicBezTo>
                  <a:pt x="11141952" y="7929845"/>
                  <a:pt x="11098398" y="8008336"/>
                  <a:pt x="11113304" y="8071162"/>
                </a:cubicBezTo>
                <a:cubicBezTo>
                  <a:pt x="11120556" y="8101726"/>
                  <a:pt x="11157642" y="8127005"/>
                  <a:pt x="11150582" y="8162759"/>
                </a:cubicBezTo>
                <a:cubicBezTo>
                  <a:pt x="11155416" y="8183135"/>
                  <a:pt x="11130818" y="8210494"/>
                  <a:pt x="11138474" y="8242757"/>
                </a:cubicBezTo>
                <a:cubicBezTo>
                  <a:pt x="11143308" y="8263133"/>
                  <a:pt x="11177978" y="8278224"/>
                  <a:pt x="11168096" y="8302092"/>
                </a:cubicBezTo>
                <a:cubicBezTo>
                  <a:pt x="11170514" y="8312280"/>
                  <a:pt x="11146284" y="8352107"/>
                  <a:pt x="11136404" y="8375975"/>
                </a:cubicBezTo>
                <a:cubicBezTo>
                  <a:pt x="11129342" y="8411729"/>
                  <a:pt x="11166428" y="8437007"/>
                  <a:pt x="11158964" y="8471063"/>
                </a:cubicBezTo>
                <a:cubicBezTo>
                  <a:pt x="11161974" y="8549268"/>
                  <a:pt x="11120210" y="8580700"/>
                  <a:pt x="11145034" y="8608889"/>
                </a:cubicBezTo>
                <a:cubicBezTo>
                  <a:pt x="11147450" y="8619077"/>
                  <a:pt x="11189180" y="8598414"/>
                  <a:pt x="11194014" y="8618790"/>
                </a:cubicBezTo>
                <a:cubicBezTo>
                  <a:pt x="11218994" y="8724067"/>
                  <a:pt x="11099564" y="8897686"/>
                  <a:pt x="11023722" y="8982044"/>
                </a:cubicBezTo>
                <a:cubicBezTo>
                  <a:pt x="10987194" y="9035551"/>
                  <a:pt x="10915998" y="9073966"/>
                  <a:pt x="10918414" y="9084155"/>
                </a:cubicBezTo>
                <a:cubicBezTo>
                  <a:pt x="10920832" y="9094343"/>
                  <a:pt x="10992028" y="9055927"/>
                  <a:pt x="10992028" y="9055927"/>
                </a:cubicBezTo>
                <a:cubicBezTo>
                  <a:pt x="10979730" y="9069606"/>
                  <a:pt x="10928486" y="9126605"/>
                  <a:pt x="10933322" y="9146981"/>
                </a:cubicBezTo>
                <a:cubicBezTo>
                  <a:pt x="10938558" y="9169055"/>
                  <a:pt x="11002292" y="9164695"/>
                  <a:pt x="11007126" y="9185071"/>
                </a:cubicBezTo>
                <a:cubicBezTo>
                  <a:pt x="10997648" y="9210637"/>
                  <a:pt x="10953466" y="9231882"/>
                  <a:pt x="10946002" y="9265937"/>
                </a:cubicBezTo>
                <a:cubicBezTo>
                  <a:pt x="10943774" y="9322067"/>
                  <a:pt x="11049832" y="9365061"/>
                  <a:pt x="11027652" y="9402608"/>
                </a:cubicBezTo>
                <a:cubicBezTo>
                  <a:pt x="11030472" y="9414494"/>
                  <a:pt x="10838870" y="9425876"/>
                  <a:pt x="10817092" y="9465122"/>
                </a:cubicBezTo>
                <a:lnTo>
                  <a:pt x="10856384" y="9565209"/>
                </a:lnTo>
                <a:cubicBezTo>
                  <a:pt x="10876338" y="9583792"/>
                  <a:pt x="10940070" y="9579432"/>
                  <a:pt x="10957204" y="9586128"/>
                </a:cubicBezTo>
                <a:cubicBezTo>
                  <a:pt x="10960024" y="9598014"/>
                  <a:pt x="10967276" y="9628579"/>
                  <a:pt x="10967276" y="9628579"/>
                </a:cubicBezTo>
                <a:cubicBezTo>
                  <a:pt x="10969692" y="9638767"/>
                  <a:pt x="10987230" y="9647161"/>
                  <a:pt x="10992064" y="9667537"/>
                </a:cubicBezTo>
                <a:cubicBezTo>
                  <a:pt x="10987420" y="9713479"/>
                  <a:pt x="10928366" y="9661127"/>
                  <a:pt x="10901316" y="9689068"/>
                </a:cubicBezTo>
                <a:cubicBezTo>
                  <a:pt x="10918484" y="9684995"/>
                  <a:pt x="10965240" y="9751027"/>
                  <a:pt x="10941046" y="9780084"/>
                </a:cubicBezTo>
                <a:cubicBezTo>
                  <a:pt x="10928712" y="9804533"/>
                  <a:pt x="10891626" y="9779254"/>
                  <a:pt x="10899280" y="9811517"/>
                </a:cubicBezTo>
                <a:cubicBezTo>
                  <a:pt x="10906936" y="9843779"/>
                  <a:pt x="10941202" y="9857172"/>
                  <a:pt x="10948856" y="9889434"/>
                </a:cubicBezTo>
                <a:cubicBezTo>
                  <a:pt x="10948856" y="9889434"/>
                  <a:pt x="10892410" y="9913588"/>
                  <a:pt x="10894828" y="9923776"/>
                </a:cubicBezTo>
                <a:cubicBezTo>
                  <a:pt x="10885314" y="9960112"/>
                  <a:pt x="10946630" y="9945564"/>
                  <a:pt x="10951464" y="9965940"/>
                </a:cubicBezTo>
                <a:cubicBezTo>
                  <a:pt x="10956300" y="9986316"/>
                  <a:pt x="10956892" y="10054332"/>
                  <a:pt x="10956892" y="10054332"/>
                </a:cubicBezTo>
                <a:cubicBezTo>
                  <a:pt x="10947012" y="10078200"/>
                  <a:pt x="10895576" y="10068881"/>
                  <a:pt x="10883278" y="10082560"/>
                </a:cubicBezTo>
                <a:cubicBezTo>
                  <a:pt x="10873398" y="10106428"/>
                  <a:pt x="10954666" y="10110462"/>
                  <a:pt x="10841512" y="10113993"/>
                </a:cubicBezTo>
                <a:cubicBezTo>
                  <a:pt x="10711664" y="10101755"/>
                  <a:pt x="10881052" y="10138690"/>
                  <a:pt x="10908256" y="10187837"/>
                </a:cubicBezTo>
                <a:cubicBezTo>
                  <a:pt x="10927806" y="10204722"/>
                  <a:pt x="10947950" y="10289622"/>
                  <a:pt x="10938070" y="10313490"/>
                </a:cubicBezTo>
                <a:cubicBezTo>
                  <a:pt x="10928592" y="10339056"/>
                  <a:pt x="10871920" y="10307662"/>
                  <a:pt x="10879172" y="10338226"/>
                </a:cubicBezTo>
                <a:cubicBezTo>
                  <a:pt x="10872110" y="10373980"/>
                  <a:pt x="10977764" y="10415275"/>
                  <a:pt x="10943688" y="10468200"/>
                </a:cubicBezTo>
                <a:cubicBezTo>
                  <a:pt x="10928938" y="10482462"/>
                  <a:pt x="10877538" y="10462372"/>
                  <a:pt x="10867622" y="10497010"/>
                </a:cubicBezTo>
                <a:cubicBezTo>
                  <a:pt x="10877694" y="10539460"/>
                  <a:pt x="10961012" y="10541215"/>
                  <a:pt x="10956334" y="10597927"/>
                </a:cubicBezTo>
                <a:cubicBezTo>
                  <a:pt x="10956334" y="10597927"/>
                  <a:pt x="10885540" y="10638041"/>
                  <a:pt x="10887958" y="10648229"/>
                </a:cubicBezTo>
                <a:cubicBezTo>
                  <a:pt x="10887958" y="10648229"/>
                  <a:pt x="10939390" y="10657549"/>
                  <a:pt x="10942212" y="10669435"/>
                </a:cubicBezTo>
                <a:cubicBezTo>
                  <a:pt x="10888148" y="10714547"/>
                  <a:pt x="10816760" y="10686645"/>
                  <a:pt x="10824414" y="10718907"/>
                </a:cubicBezTo>
                <a:cubicBezTo>
                  <a:pt x="10814534" y="10742775"/>
                  <a:pt x="10895802" y="10746809"/>
                  <a:pt x="10917770" y="10773882"/>
                </a:cubicBezTo>
                <a:cubicBezTo>
                  <a:pt x="10982096" y="10837538"/>
                  <a:pt x="10896184" y="10879445"/>
                  <a:pt x="10947986" y="10901233"/>
                </a:cubicBezTo>
                <a:cubicBezTo>
                  <a:pt x="11016554" y="10917249"/>
                  <a:pt x="10906256" y="10921895"/>
                  <a:pt x="10931044" y="10960854"/>
                </a:cubicBezTo>
                <a:cubicBezTo>
                  <a:pt x="10931044" y="10960854"/>
                  <a:pt x="10975192" y="10950380"/>
                  <a:pt x="10965310" y="10974247"/>
                </a:cubicBezTo>
                <a:cubicBezTo>
                  <a:pt x="10958248" y="11010001"/>
                  <a:pt x="10894516" y="11014361"/>
                  <a:pt x="10909422" y="11077188"/>
                </a:cubicBezTo>
                <a:cubicBezTo>
                  <a:pt x="10906602" y="11065302"/>
                  <a:pt x="10951378" y="11112073"/>
                  <a:pt x="10953796" y="11122261"/>
                </a:cubicBezTo>
                <a:cubicBezTo>
                  <a:pt x="10956214" y="11132449"/>
                  <a:pt x="10909614" y="11143506"/>
                  <a:pt x="10912030" y="11153694"/>
                </a:cubicBezTo>
                <a:cubicBezTo>
                  <a:pt x="10897314" y="11157185"/>
                  <a:pt x="10929164" y="11160390"/>
                  <a:pt x="10931984" y="11172277"/>
                </a:cubicBezTo>
                <a:cubicBezTo>
                  <a:pt x="10907386" y="11199636"/>
                  <a:pt x="10875538" y="11196431"/>
                  <a:pt x="10882790" y="11226995"/>
                </a:cubicBezTo>
                <a:cubicBezTo>
                  <a:pt x="10892862" y="11269445"/>
                  <a:pt x="11040436" y="11356396"/>
                  <a:pt x="10839392" y="11382574"/>
                </a:cubicBezTo>
                <a:cubicBezTo>
                  <a:pt x="10714342" y="11401482"/>
                  <a:pt x="11065224" y="11395355"/>
                  <a:pt x="10942818" y="11479999"/>
                </a:cubicBezTo>
                <a:cubicBezTo>
                  <a:pt x="10915770" y="11507940"/>
                  <a:pt x="10889158" y="11526809"/>
                  <a:pt x="10921198" y="11596332"/>
                </a:cubicBezTo>
                <a:cubicBezTo>
                  <a:pt x="10926434" y="11618407"/>
                  <a:pt x="10990358" y="11680365"/>
                  <a:pt x="10953830" y="11733872"/>
                </a:cubicBezTo>
                <a:cubicBezTo>
                  <a:pt x="10929234" y="11761231"/>
                  <a:pt x="10865500" y="11765591"/>
                  <a:pt x="10870334" y="11785967"/>
                </a:cubicBezTo>
                <a:cubicBezTo>
                  <a:pt x="10877990" y="11818229"/>
                  <a:pt x="11032470" y="11792338"/>
                  <a:pt x="11013076" y="11852541"/>
                </a:cubicBezTo>
                <a:cubicBezTo>
                  <a:pt x="11017910" y="11872918"/>
                  <a:pt x="10880598" y="11894735"/>
                  <a:pt x="10871084" y="11931071"/>
                </a:cubicBezTo>
                <a:cubicBezTo>
                  <a:pt x="10858786" y="11944751"/>
                  <a:pt x="10898324" y="11969448"/>
                  <a:pt x="10903160" y="11989824"/>
                </a:cubicBezTo>
                <a:cubicBezTo>
                  <a:pt x="10913232" y="12032275"/>
                  <a:pt x="10900898" y="12056724"/>
                  <a:pt x="10906134" y="12078798"/>
                </a:cubicBezTo>
                <a:cubicBezTo>
                  <a:pt x="10910970" y="12099174"/>
                  <a:pt x="10982358" y="12127077"/>
                  <a:pt x="10928294" y="12172189"/>
                </a:cubicBezTo>
                <a:cubicBezTo>
                  <a:pt x="10889384" y="12204738"/>
                  <a:pt x="10872250" y="12198041"/>
                  <a:pt x="10938366" y="12214639"/>
                </a:cubicBezTo>
                <a:cubicBezTo>
                  <a:pt x="11058770" y="12241673"/>
                  <a:pt x="10901872" y="12257376"/>
                  <a:pt x="10909124" y="12287941"/>
                </a:cubicBezTo>
                <a:cubicBezTo>
                  <a:pt x="10914362" y="12310015"/>
                  <a:pt x="10975678" y="12295467"/>
                  <a:pt x="10982930" y="12326031"/>
                </a:cubicBezTo>
                <a:cubicBezTo>
                  <a:pt x="11023026" y="12429514"/>
                  <a:pt x="10867952" y="12387389"/>
                  <a:pt x="10865726" y="12443519"/>
                </a:cubicBezTo>
                <a:cubicBezTo>
                  <a:pt x="10870964" y="12465593"/>
                  <a:pt x="10944176" y="12435668"/>
                  <a:pt x="10958890" y="12432176"/>
                </a:cubicBezTo>
                <a:cubicBezTo>
                  <a:pt x="10944176" y="12435668"/>
                  <a:pt x="10973798" y="12495003"/>
                  <a:pt x="10991334" y="12503397"/>
                </a:cubicBezTo>
                <a:cubicBezTo>
                  <a:pt x="10976618" y="12506889"/>
                  <a:pt x="10930018" y="12517945"/>
                  <a:pt x="10917718" y="12531625"/>
                </a:cubicBezTo>
                <a:cubicBezTo>
                  <a:pt x="10898360" y="12581058"/>
                  <a:pt x="10966736" y="12530756"/>
                  <a:pt x="10974392" y="12563019"/>
                </a:cubicBezTo>
                <a:cubicBezTo>
                  <a:pt x="10969344" y="12607263"/>
                  <a:pt x="10895540" y="12569172"/>
                  <a:pt x="10908028" y="12621811"/>
                </a:cubicBezTo>
                <a:cubicBezTo>
                  <a:pt x="10913266" y="12643885"/>
                  <a:pt x="10962248" y="12653786"/>
                  <a:pt x="10955186" y="12689540"/>
                </a:cubicBezTo>
                <a:cubicBezTo>
                  <a:pt x="10962438" y="12720105"/>
                  <a:pt x="10908622" y="12689827"/>
                  <a:pt x="10918292" y="12730579"/>
                </a:cubicBezTo>
                <a:cubicBezTo>
                  <a:pt x="10911194" y="12777103"/>
                  <a:pt x="11002134" y="12821890"/>
                  <a:pt x="10948508" y="12857930"/>
                </a:cubicBezTo>
                <a:cubicBezTo>
                  <a:pt x="10894444" y="12903043"/>
                  <a:pt x="10347126" y="12900176"/>
                  <a:pt x="10184990" y="12893805"/>
                </a:cubicBezTo>
                <a:cubicBezTo>
                  <a:pt x="9455986" y="12867683"/>
                  <a:pt x="8645712" y="12837526"/>
                  <a:pt x="7842690" y="12837934"/>
                </a:cubicBezTo>
                <a:cubicBezTo>
                  <a:pt x="7698092" y="12839957"/>
                  <a:pt x="7570258" y="12836210"/>
                  <a:pt x="7437554" y="12822855"/>
                </a:cubicBezTo>
                <a:cubicBezTo>
                  <a:pt x="7292954" y="12824879"/>
                  <a:pt x="7128402" y="12808320"/>
                  <a:pt x="7030000" y="12797589"/>
                </a:cubicBezTo>
                <a:cubicBezTo>
                  <a:pt x="6622446" y="12772323"/>
                  <a:pt x="6259266" y="12792130"/>
                  <a:pt x="5930160" y="12759012"/>
                </a:cubicBezTo>
                <a:cubicBezTo>
                  <a:pt x="5878322" y="12747994"/>
                  <a:pt x="5844056" y="12734601"/>
                  <a:pt x="5792220" y="12723583"/>
                </a:cubicBezTo>
                <a:cubicBezTo>
                  <a:pt x="5102160" y="12654142"/>
                  <a:pt x="4355988" y="12632094"/>
                  <a:pt x="3672990" y="12526899"/>
                </a:cubicBezTo>
                <a:cubicBezTo>
                  <a:pt x="3894023" y="12508534"/>
                  <a:pt x="3722007" y="12526030"/>
                  <a:pt x="3604054" y="12498415"/>
                </a:cubicBezTo>
                <a:cubicBezTo>
                  <a:pt x="3569753" y="12495792"/>
                  <a:pt x="3544965" y="12456833"/>
                  <a:pt x="3513116" y="12453628"/>
                </a:cubicBezTo>
                <a:cubicBezTo>
                  <a:pt x="3255208" y="12382094"/>
                  <a:pt x="2702652" y="12357153"/>
                  <a:pt x="2579271" y="12241146"/>
                </a:cubicBezTo>
                <a:cubicBezTo>
                  <a:pt x="2559686" y="12235031"/>
                  <a:pt x="2596214" y="12181524"/>
                  <a:pt x="2598631" y="12191712"/>
                </a:cubicBezTo>
                <a:cubicBezTo>
                  <a:pt x="2596214" y="12181524"/>
                  <a:pt x="2453841" y="12127418"/>
                  <a:pt x="2453841" y="12127418"/>
                </a:cubicBezTo>
                <a:cubicBezTo>
                  <a:pt x="2480488" y="12097778"/>
                  <a:pt x="2684544" y="12149805"/>
                  <a:pt x="2718810" y="12163198"/>
                </a:cubicBezTo>
                <a:cubicBezTo>
                  <a:pt x="2957167" y="12217847"/>
                  <a:pt x="3126958" y="12256480"/>
                  <a:pt x="3406678" y="12277999"/>
                </a:cubicBezTo>
                <a:cubicBezTo>
                  <a:pt x="3554097" y="12287861"/>
                  <a:pt x="3365124" y="12244812"/>
                  <a:pt x="3315740" y="12233212"/>
                </a:cubicBezTo>
                <a:cubicBezTo>
                  <a:pt x="2998933" y="12186414"/>
                  <a:pt x="2849096" y="12166364"/>
                  <a:pt x="2536969" y="12062854"/>
                </a:cubicBezTo>
                <a:cubicBezTo>
                  <a:pt x="2485534" y="12053535"/>
                  <a:pt x="2377060" y="12000353"/>
                  <a:pt x="2322805" y="11979147"/>
                </a:cubicBezTo>
                <a:cubicBezTo>
                  <a:pt x="2263751" y="11926796"/>
                  <a:pt x="2359736" y="11927339"/>
                  <a:pt x="2457735" y="11936372"/>
                </a:cubicBezTo>
                <a:cubicBezTo>
                  <a:pt x="2539005" y="11940406"/>
                  <a:pt x="2583343" y="11996250"/>
                  <a:pt x="2737823" y="11970358"/>
                </a:cubicBezTo>
                <a:cubicBezTo>
                  <a:pt x="2990897" y="12021516"/>
                  <a:pt x="3292987" y="12071805"/>
                  <a:pt x="3573075" y="12105792"/>
                </a:cubicBezTo>
                <a:cubicBezTo>
                  <a:pt x="3806598" y="12140065"/>
                  <a:pt x="4189555" y="12192690"/>
                  <a:pt x="4528542" y="12201941"/>
                </a:cubicBezTo>
                <a:cubicBezTo>
                  <a:pt x="4783842" y="12196969"/>
                  <a:pt x="4427722" y="12181022"/>
                  <a:pt x="4344036" y="12166799"/>
                </a:cubicBezTo>
                <a:cubicBezTo>
                  <a:pt x="4044362" y="12126698"/>
                  <a:pt x="3791289" y="12075540"/>
                  <a:pt x="3526320" y="12039760"/>
                </a:cubicBezTo>
                <a:cubicBezTo>
                  <a:pt x="3241362" y="11996167"/>
                  <a:pt x="2862872" y="11951450"/>
                  <a:pt x="2582594" y="11851145"/>
                </a:cubicBezTo>
                <a:lnTo>
                  <a:pt x="2491655" y="11806359"/>
                </a:lnTo>
                <a:cubicBezTo>
                  <a:pt x="2490447" y="11801264"/>
                  <a:pt x="2515047" y="11803947"/>
                  <a:pt x="2550059" y="11808196"/>
                </a:cubicBezTo>
                <a:lnTo>
                  <a:pt x="2579134" y="11811566"/>
                </a:lnTo>
                <a:lnTo>
                  <a:pt x="2622087" y="11819683"/>
                </a:lnTo>
                <a:cubicBezTo>
                  <a:pt x="2667075" y="11828090"/>
                  <a:pt x="2699802" y="11833909"/>
                  <a:pt x="2722617" y="11837681"/>
                </a:cubicBezTo>
                <a:lnTo>
                  <a:pt x="2737721" y="11839951"/>
                </a:lnTo>
                <a:lnTo>
                  <a:pt x="2887492" y="11885971"/>
                </a:lnTo>
                <a:cubicBezTo>
                  <a:pt x="2960334" y="11906354"/>
                  <a:pt x="3032270" y="11922916"/>
                  <a:pt x="3098622" y="11929593"/>
                </a:cubicBezTo>
                <a:cubicBezTo>
                  <a:pt x="3351695" y="11980751"/>
                  <a:pt x="3516248" y="11997310"/>
                  <a:pt x="3732235" y="12023188"/>
                </a:cubicBezTo>
                <a:cubicBezTo>
                  <a:pt x="3734652" y="12033377"/>
                  <a:pt x="3764084" y="12026393"/>
                  <a:pt x="3732235" y="12023188"/>
                </a:cubicBezTo>
                <a:cubicBezTo>
                  <a:pt x="3392867" y="11881302"/>
                  <a:pt x="2813699" y="11875230"/>
                  <a:pt x="2402944" y="11705442"/>
                </a:cubicBezTo>
                <a:cubicBezTo>
                  <a:pt x="2368678" y="11692049"/>
                  <a:pt x="2205949" y="11617662"/>
                  <a:pt x="2368084" y="11624033"/>
                </a:cubicBezTo>
                <a:cubicBezTo>
                  <a:pt x="2532636" y="11640592"/>
                  <a:pt x="2390264" y="11586485"/>
                  <a:pt x="2367893" y="11557715"/>
                </a:cubicBezTo>
                <a:cubicBezTo>
                  <a:pt x="2387443" y="11574599"/>
                  <a:pt x="2365285" y="11481209"/>
                  <a:pt x="2323555" y="11501871"/>
                </a:cubicBezTo>
                <a:cubicBezTo>
                  <a:pt x="2421363" y="11444586"/>
                  <a:pt x="2532446" y="11574274"/>
                  <a:pt x="2598405" y="11513784"/>
                </a:cubicBezTo>
                <a:cubicBezTo>
                  <a:pt x="2610704" y="11500104"/>
                  <a:pt x="2443734" y="11473357"/>
                  <a:pt x="2546780" y="11438146"/>
                </a:cubicBezTo>
                <a:cubicBezTo>
                  <a:pt x="2590963" y="11416901"/>
                  <a:pt x="2836572" y="11502115"/>
                  <a:pt x="2920258" y="11516337"/>
                </a:cubicBezTo>
                <a:cubicBezTo>
                  <a:pt x="3015840" y="11515182"/>
                  <a:pt x="3094289" y="11507331"/>
                  <a:pt x="2959204" y="11473019"/>
                </a:cubicBezTo>
                <a:cubicBezTo>
                  <a:pt x="2789781" y="11446853"/>
                  <a:pt x="2590963" y="11416901"/>
                  <a:pt x="2431054" y="11354401"/>
                </a:cubicBezTo>
                <a:cubicBezTo>
                  <a:pt x="2322580" y="11301219"/>
                  <a:pt x="2642206" y="11359903"/>
                  <a:pt x="2710774" y="11375919"/>
                </a:cubicBezTo>
                <a:cubicBezTo>
                  <a:pt x="2843442" y="11400043"/>
                  <a:pt x="2917247" y="11438133"/>
                  <a:pt x="2983801" y="11445659"/>
                </a:cubicBezTo>
                <a:cubicBezTo>
                  <a:pt x="3064667" y="11447996"/>
                  <a:pt x="3330039" y="11485474"/>
                  <a:pt x="3103980" y="11417145"/>
                </a:cubicBezTo>
                <a:cubicBezTo>
                  <a:pt x="2626897" y="11295378"/>
                  <a:pt x="2147764" y="11175892"/>
                  <a:pt x="1683383" y="11042144"/>
                </a:cubicBezTo>
                <a:cubicBezTo>
                  <a:pt x="1611995" y="11014241"/>
                  <a:pt x="1528712" y="11001717"/>
                  <a:pt x="1472040" y="10970323"/>
                </a:cubicBezTo>
                <a:cubicBezTo>
                  <a:pt x="1457324" y="10973815"/>
                  <a:pt x="1466802" y="10948249"/>
                  <a:pt x="1447252" y="10931364"/>
                </a:cubicBezTo>
                <a:cubicBezTo>
                  <a:pt x="1447252" y="10931364"/>
                  <a:pt x="1255494" y="10865659"/>
                  <a:pt x="1206512" y="10855757"/>
                </a:cubicBezTo>
                <a:cubicBezTo>
                  <a:pt x="960500" y="10768845"/>
                  <a:pt x="1459550" y="10917685"/>
                  <a:pt x="1474301" y="10903423"/>
                </a:cubicBezTo>
                <a:cubicBezTo>
                  <a:pt x="1471481" y="10891537"/>
                  <a:pt x="1245422" y="10823208"/>
                  <a:pt x="1211156" y="10809815"/>
                </a:cubicBezTo>
                <a:cubicBezTo>
                  <a:pt x="1107919" y="10778708"/>
                  <a:pt x="1007064" y="10768559"/>
                  <a:pt x="967561" y="10733092"/>
                </a:cubicBezTo>
                <a:cubicBezTo>
                  <a:pt x="950428" y="10726395"/>
                  <a:pt x="935521" y="10663569"/>
                  <a:pt x="935521" y="10663569"/>
                </a:cubicBezTo>
                <a:cubicBezTo>
                  <a:pt x="787911" y="10587388"/>
                  <a:pt x="628193" y="10591205"/>
                  <a:pt x="495334" y="10500763"/>
                </a:cubicBezTo>
                <a:cubicBezTo>
                  <a:pt x="640336" y="10500438"/>
                  <a:pt x="667541" y="10549584"/>
                  <a:pt x="824630" y="10600199"/>
                </a:cubicBezTo>
                <a:cubicBezTo>
                  <a:pt x="876432" y="10621987"/>
                  <a:pt x="1043402" y="10648734"/>
                  <a:pt x="1043402" y="10648734"/>
                </a:cubicBezTo>
                <a:cubicBezTo>
                  <a:pt x="1058118" y="10645242"/>
                  <a:pt x="999063" y="10592890"/>
                  <a:pt x="976693" y="10564119"/>
                </a:cubicBezTo>
                <a:lnTo>
                  <a:pt x="980538" y="10566020"/>
                </a:lnTo>
                <a:lnTo>
                  <a:pt x="1013779" y="10589399"/>
                </a:lnTo>
                <a:cubicBezTo>
                  <a:pt x="1012571" y="10584305"/>
                  <a:pt x="1007683" y="10580084"/>
                  <a:pt x="1000906" y="10576087"/>
                </a:cubicBezTo>
                <a:lnTo>
                  <a:pt x="980538" y="10566020"/>
                </a:lnTo>
                <a:lnTo>
                  <a:pt x="979962" y="10565614"/>
                </a:lnTo>
                <a:cubicBezTo>
                  <a:pt x="956065" y="10548836"/>
                  <a:pt x="960191" y="10551893"/>
                  <a:pt x="976693" y="10564119"/>
                </a:cubicBezTo>
                <a:cubicBezTo>
                  <a:pt x="849036" y="10506522"/>
                  <a:pt x="647397" y="10464684"/>
                  <a:pt x="514503" y="10385012"/>
                </a:cubicBezTo>
                <a:cubicBezTo>
                  <a:pt x="477819" y="10361430"/>
                  <a:pt x="433446" y="10316357"/>
                  <a:pt x="379226" y="10284381"/>
                </a:cubicBezTo>
                <a:cubicBezTo>
                  <a:pt x="339723" y="10248914"/>
                  <a:pt x="206828" y="10169242"/>
                  <a:pt x="253238" y="10091867"/>
                </a:cubicBezTo>
                <a:cubicBezTo>
                  <a:pt x="292183" y="10048549"/>
                  <a:pt x="379036" y="10218063"/>
                  <a:pt x="361500" y="10209669"/>
                </a:cubicBezTo>
                <a:cubicBezTo>
                  <a:pt x="374652" y="10215964"/>
                  <a:pt x="399847" y="10193172"/>
                  <a:pt x="418850" y="10184207"/>
                </a:cubicBezTo>
                <a:lnTo>
                  <a:pt x="433697" y="10181682"/>
                </a:lnTo>
                <a:lnTo>
                  <a:pt x="439950" y="10185787"/>
                </a:lnTo>
                <a:cubicBezTo>
                  <a:pt x="459442" y="10197304"/>
                  <a:pt x="513807" y="10223752"/>
                  <a:pt x="521218" y="10205851"/>
                </a:cubicBezTo>
                <a:cubicBezTo>
                  <a:pt x="545815" y="10178493"/>
                  <a:pt x="444995" y="10157573"/>
                  <a:pt x="400657" y="10101730"/>
                </a:cubicBezTo>
                <a:cubicBezTo>
                  <a:pt x="358701" y="10066845"/>
                  <a:pt x="382930" y="10027017"/>
                  <a:pt x="380513" y="10016829"/>
                </a:cubicBezTo>
                <a:cubicBezTo>
                  <a:pt x="382930" y="10027017"/>
                  <a:pt x="412362" y="10020034"/>
                  <a:pt x="409945" y="10009846"/>
                </a:cubicBezTo>
                <a:cubicBezTo>
                  <a:pt x="409754" y="9943528"/>
                  <a:pt x="271848" y="9897330"/>
                  <a:pt x="244643" y="9848183"/>
                </a:cubicBezTo>
                <a:cubicBezTo>
                  <a:pt x="242226" y="9837995"/>
                  <a:pt x="279121" y="9796956"/>
                  <a:pt x="259168" y="9778373"/>
                </a:cubicBezTo>
                <a:cubicBezTo>
                  <a:pt x="259168" y="9778373"/>
                  <a:pt x="96651" y="9639366"/>
                  <a:pt x="212412" y="9712342"/>
                </a:cubicBezTo>
                <a:cubicBezTo>
                  <a:pt x="214830" y="9722530"/>
                  <a:pt x="347498" y="9746654"/>
                  <a:pt x="347498" y="9746654"/>
                </a:cubicBezTo>
                <a:cubicBezTo>
                  <a:pt x="359797" y="9732975"/>
                  <a:pt x="167848" y="9600950"/>
                  <a:pt x="147895" y="9582368"/>
                </a:cubicBezTo>
                <a:cubicBezTo>
                  <a:pt x="111212" y="9558787"/>
                  <a:pt x="125927" y="9555295"/>
                  <a:pt x="59374" y="9547769"/>
                </a:cubicBezTo>
                <a:cubicBezTo>
                  <a:pt x="118273" y="9523033"/>
                  <a:pt x="-4514" y="9475041"/>
                  <a:pt x="129" y="9429099"/>
                </a:cubicBezTo>
                <a:cubicBezTo>
                  <a:pt x="7190" y="9393345"/>
                  <a:pt x="95520" y="9361626"/>
                  <a:pt x="102984" y="9327571"/>
                </a:cubicBezTo>
                <a:cubicBezTo>
                  <a:pt x="100164" y="9315684"/>
                  <a:pt x="45945" y="9283709"/>
                  <a:pt x="53409" y="9249653"/>
                </a:cubicBezTo>
                <a:cubicBezTo>
                  <a:pt x="38502" y="9186826"/>
                  <a:pt x="153444" y="9136238"/>
                  <a:pt x="168004" y="9055658"/>
                </a:cubicBezTo>
                <a:cubicBezTo>
                  <a:pt x="172648" y="9009716"/>
                  <a:pt x="96235" y="8895120"/>
                  <a:pt x="132763" y="8841613"/>
                </a:cubicBezTo>
                <a:cubicBezTo>
                  <a:pt x="120464" y="8855292"/>
                  <a:pt x="242905" y="8759878"/>
                  <a:pt x="240488" y="8749690"/>
                </a:cubicBezTo>
                <a:cubicBezTo>
                  <a:pt x="188650" y="8738673"/>
                  <a:pt x="88580" y="8862857"/>
                  <a:pt x="54314" y="8849465"/>
                </a:cubicBezTo>
                <a:cubicBezTo>
                  <a:pt x="29526" y="8810506"/>
                  <a:pt x="208604" y="8757255"/>
                  <a:pt x="232833" y="8717428"/>
                </a:cubicBezTo>
                <a:cubicBezTo>
                  <a:pt x="252193" y="8667994"/>
                  <a:pt x="161254" y="8623208"/>
                  <a:pt x="165898" y="8577266"/>
                </a:cubicBezTo>
                <a:cubicBezTo>
                  <a:pt x="165552" y="8433860"/>
                  <a:pt x="427722" y="8326815"/>
                  <a:pt x="412257" y="8185203"/>
                </a:cubicBezTo>
                <a:cubicBezTo>
                  <a:pt x="417304" y="8140959"/>
                  <a:pt x="325963" y="8094474"/>
                  <a:pt x="355204" y="8021174"/>
                </a:cubicBezTo>
                <a:cubicBezTo>
                  <a:pt x="367538" y="7996724"/>
                  <a:pt x="433497" y="7936234"/>
                  <a:pt x="475227" y="7915571"/>
                </a:cubicBezTo>
                <a:cubicBezTo>
                  <a:pt x="587787" y="7844024"/>
                  <a:pt x="813655" y="7846035"/>
                  <a:pt x="670689" y="7723912"/>
                </a:cubicBezTo>
                <a:cubicBezTo>
                  <a:pt x="734422" y="7719552"/>
                  <a:pt x="661020" y="7683160"/>
                  <a:pt x="670689" y="7723912"/>
                </a:cubicBezTo>
                <a:cubicBezTo>
                  <a:pt x="641257" y="7730896"/>
                  <a:pt x="638840" y="7720708"/>
                  <a:pt x="619290" y="7703823"/>
                </a:cubicBezTo>
                <a:cubicBezTo>
                  <a:pt x="813274" y="7713399"/>
                  <a:pt x="611253" y="7538925"/>
                  <a:pt x="564653" y="7549981"/>
                </a:cubicBezTo>
                <a:cubicBezTo>
                  <a:pt x="500553" y="7541873"/>
                  <a:pt x="572096" y="7646864"/>
                  <a:pt x="606800" y="7651185"/>
                </a:cubicBezTo>
                <a:cubicBezTo>
                  <a:pt x="525531" y="7647150"/>
                  <a:pt x="486395" y="7624151"/>
                  <a:pt x="512851" y="7528194"/>
                </a:cubicBezTo>
                <a:cubicBezTo>
                  <a:pt x="527376" y="7458384"/>
                  <a:pt x="814370" y="7379529"/>
                  <a:pt x="850898" y="7326022"/>
                </a:cubicBezTo>
                <a:cubicBezTo>
                  <a:pt x="836146" y="7340283"/>
                  <a:pt x="852340" y="7135558"/>
                  <a:pt x="869876" y="7143952"/>
                </a:cubicBezTo>
                <a:cubicBezTo>
                  <a:pt x="852340" y="7135558"/>
                  <a:pt x="781546" y="7175672"/>
                  <a:pt x="749697" y="7172467"/>
                </a:cubicBezTo>
                <a:cubicBezTo>
                  <a:pt x="712575" y="7157958"/>
                  <a:pt x="832789" y="7118673"/>
                  <a:pt x="845088" y="7104993"/>
                </a:cubicBezTo>
                <a:cubicBezTo>
                  <a:pt x="842670" y="7094805"/>
                  <a:pt x="822717" y="7076223"/>
                  <a:pt x="835016" y="7062543"/>
                </a:cubicBezTo>
                <a:cubicBezTo>
                  <a:pt x="876781" y="7031111"/>
                  <a:pt x="915882" y="7064880"/>
                  <a:pt x="906213" y="7024127"/>
                </a:cubicBezTo>
                <a:cubicBezTo>
                  <a:pt x="906213" y="7024127"/>
                  <a:pt x="824944" y="7020093"/>
                  <a:pt x="810228" y="7023585"/>
                </a:cubicBezTo>
                <a:cubicBezTo>
                  <a:pt x="763628" y="7034641"/>
                  <a:pt x="619219" y="7102983"/>
                  <a:pt x="550440" y="7151587"/>
                </a:cubicBezTo>
                <a:cubicBezTo>
                  <a:pt x="540580" y="7044516"/>
                  <a:pt x="758793" y="7014265"/>
                  <a:pt x="805203" y="6936890"/>
                </a:cubicBezTo>
                <a:cubicBezTo>
                  <a:pt x="817098" y="6921513"/>
                  <a:pt x="760462" y="6879349"/>
                  <a:pt x="760462" y="6879349"/>
                </a:cubicBezTo>
                <a:cubicBezTo>
                  <a:pt x="755627" y="6858972"/>
                  <a:pt x="902665" y="6736199"/>
                  <a:pt x="973459" y="6696085"/>
                </a:cubicBezTo>
                <a:cubicBezTo>
                  <a:pt x="973459" y="6696085"/>
                  <a:pt x="998056" y="6668726"/>
                  <a:pt x="995236" y="6656840"/>
                </a:cubicBezTo>
                <a:cubicBezTo>
                  <a:pt x="980520" y="6660331"/>
                  <a:pt x="789512" y="6739729"/>
                  <a:pt x="789512" y="6739729"/>
                </a:cubicBezTo>
                <a:cubicBezTo>
                  <a:pt x="735292" y="6707754"/>
                  <a:pt x="1022095" y="6562581"/>
                  <a:pt x="1019678" y="6552393"/>
                </a:cubicBezTo>
                <a:cubicBezTo>
                  <a:pt x="1061408" y="6531730"/>
                  <a:pt x="1036620" y="6492771"/>
                  <a:pt x="1104997" y="6442469"/>
                </a:cubicBezTo>
                <a:cubicBezTo>
                  <a:pt x="1193362" y="6399979"/>
                  <a:pt x="1298825" y="6374957"/>
                  <a:pt x="1332901" y="6322032"/>
                </a:cubicBezTo>
                <a:cubicBezTo>
                  <a:pt x="1401468" y="6338048"/>
                  <a:pt x="1654196" y="6245799"/>
                  <a:pt x="1823392" y="6216416"/>
                </a:cubicBezTo>
                <a:cubicBezTo>
                  <a:pt x="1977872" y="6190525"/>
                  <a:pt x="2434656" y="6150304"/>
                  <a:pt x="2480627" y="6082001"/>
                </a:cubicBezTo>
                <a:cubicBezTo>
                  <a:pt x="2465911" y="6085492"/>
                  <a:pt x="2360257" y="6044196"/>
                  <a:pt x="2367721" y="6010141"/>
                </a:cubicBezTo>
                <a:cubicBezTo>
                  <a:pt x="2367721" y="6010141"/>
                  <a:pt x="2431454" y="6005782"/>
                  <a:pt x="2411904" y="5988897"/>
                </a:cubicBezTo>
                <a:cubicBezTo>
                  <a:pt x="2389533" y="5960126"/>
                  <a:pt x="2308667" y="5957789"/>
                  <a:pt x="2286296" y="5929018"/>
                </a:cubicBezTo>
                <a:cubicBezTo>
                  <a:pt x="2283879" y="5918831"/>
                  <a:pt x="2313120" y="5845529"/>
                  <a:pt x="2327836" y="5842037"/>
                </a:cubicBezTo>
                <a:cubicBezTo>
                  <a:pt x="2325016" y="5830151"/>
                  <a:pt x="2327836" y="5842037"/>
                  <a:pt x="2327836" y="5842037"/>
                </a:cubicBezTo>
                <a:cubicBezTo>
                  <a:pt x="2310300" y="5833643"/>
                  <a:pt x="2290750" y="5816759"/>
                  <a:pt x="2305465" y="5813267"/>
                </a:cubicBezTo>
                <a:cubicBezTo>
                  <a:pt x="2373842" y="5762965"/>
                  <a:pt x="2386331" y="5815603"/>
                  <a:pt x="2491795" y="5790580"/>
                </a:cubicBezTo>
                <a:lnTo>
                  <a:pt x="2486960" y="5770205"/>
                </a:lnTo>
                <a:cubicBezTo>
                  <a:pt x="2486960" y="5770205"/>
                  <a:pt x="2553110" y="5776033"/>
                  <a:pt x="2567862" y="5761771"/>
                </a:cubicBezTo>
                <a:cubicBezTo>
                  <a:pt x="2563027" y="5741396"/>
                  <a:pt x="2437385" y="5692287"/>
                  <a:pt x="2430133" y="5661723"/>
                </a:cubicBezTo>
                <a:cubicBezTo>
                  <a:pt x="2424895" y="5639648"/>
                  <a:pt x="2501520" y="5689625"/>
                  <a:pt x="2525715" y="5660568"/>
                </a:cubicBezTo>
                <a:cubicBezTo>
                  <a:pt x="2510999" y="5664060"/>
                  <a:pt x="2491258" y="5580857"/>
                  <a:pt x="2471304" y="5562274"/>
                </a:cubicBezTo>
                <a:cubicBezTo>
                  <a:pt x="2424514" y="5507013"/>
                  <a:pt x="2296680" y="5503265"/>
                  <a:pt x="2287011" y="5462512"/>
                </a:cubicBezTo>
                <a:cubicBezTo>
                  <a:pt x="2284191" y="5450627"/>
                  <a:pt x="2392474" y="5437489"/>
                  <a:pt x="2389654" y="5425604"/>
                </a:cubicBezTo>
                <a:cubicBezTo>
                  <a:pt x="2414286" y="5387474"/>
                  <a:pt x="2362449" y="5376456"/>
                  <a:pt x="2342898" y="5359572"/>
                </a:cubicBezTo>
                <a:cubicBezTo>
                  <a:pt x="2303359" y="5334874"/>
                  <a:pt x="2308597" y="5356948"/>
                  <a:pt x="2300942" y="5324687"/>
                </a:cubicBezTo>
                <a:cubicBezTo>
                  <a:pt x="2306179" y="5346760"/>
                  <a:pt x="2330409" y="5306934"/>
                  <a:pt x="2286036" y="5261860"/>
                </a:cubicBezTo>
                <a:cubicBezTo>
                  <a:pt x="2288453" y="5272048"/>
                  <a:pt x="2248949" y="5236582"/>
                  <a:pt x="2248949" y="5236582"/>
                </a:cubicBezTo>
                <a:lnTo>
                  <a:pt x="2307848" y="5211845"/>
                </a:lnTo>
                <a:cubicBezTo>
                  <a:pt x="2297776" y="5169394"/>
                  <a:pt x="2231625" y="5163566"/>
                  <a:pt x="2270571" y="5120247"/>
                </a:cubicBezTo>
                <a:cubicBezTo>
                  <a:pt x="2280452" y="5096379"/>
                  <a:pt x="2349422" y="5114093"/>
                  <a:pt x="2361318" y="5098716"/>
                </a:cubicBezTo>
                <a:cubicBezTo>
                  <a:pt x="2373617" y="5085036"/>
                  <a:pt x="2346412" y="5035890"/>
                  <a:pt x="2343994" y="5025702"/>
                </a:cubicBezTo>
                <a:cubicBezTo>
                  <a:pt x="2346412" y="5035890"/>
                  <a:pt x="2390594" y="5014646"/>
                  <a:pt x="2405310" y="5011154"/>
                </a:cubicBezTo>
                <a:cubicBezTo>
                  <a:pt x="2393012" y="5024833"/>
                  <a:pt x="2407537" y="4955024"/>
                  <a:pt x="2405119" y="4944835"/>
                </a:cubicBezTo>
                <a:cubicBezTo>
                  <a:pt x="2399379" y="4920639"/>
                  <a:pt x="2363453" y="4922773"/>
                  <a:pt x="2346788" y="4901673"/>
                </a:cubicBezTo>
                <a:lnTo>
                  <a:pt x="2340765" y="4879708"/>
                </a:lnTo>
                <a:lnTo>
                  <a:pt x="2344026" y="4879796"/>
                </a:lnTo>
                <a:cubicBezTo>
                  <a:pt x="2358333" y="4872533"/>
                  <a:pt x="2391734" y="4822907"/>
                  <a:pt x="2382367" y="4783429"/>
                </a:cubicBezTo>
                <a:cubicBezTo>
                  <a:pt x="2369878" y="4730790"/>
                  <a:pt x="2362414" y="4764846"/>
                  <a:pt x="2399309" y="4723807"/>
                </a:cubicBezTo>
                <a:cubicBezTo>
                  <a:pt x="2425956" y="4694168"/>
                  <a:pt x="2386820" y="4671169"/>
                  <a:pt x="2376748" y="4628718"/>
                </a:cubicBezTo>
                <a:cubicBezTo>
                  <a:pt x="2358866" y="4476918"/>
                  <a:pt x="2512965" y="4318390"/>
                  <a:pt x="2502893" y="4275940"/>
                </a:cubicBezTo>
                <a:cubicBezTo>
                  <a:pt x="2500476" y="4265753"/>
                  <a:pt x="2449041" y="4256432"/>
                  <a:pt x="2463792" y="4242171"/>
                </a:cubicBezTo>
                <a:cubicBezTo>
                  <a:pt x="2460972" y="4230285"/>
                  <a:pt x="2512774" y="4252072"/>
                  <a:pt x="2507940" y="4231696"/>
                </a:cubicBezTo>
                <a:cubicBezTo>
                  <a:pt x="2502702" y="4209622"/>
                  <a:pt x="2468436" y="4196229"/>
                  <a:pt x="2460781" y="4163966"/>
                </a:cubicBezTo>
                <a:cubicBezTo>
                  <a:pt x="2435993" y="4125008"/>
                  <a:pt x="2435803" y="4058691"/>
                  <a:pt x="2428551" y="4028126"/>
                </a:cubicBezTo>
                <a:cubicBezTo>
                  <a:pt x="2403763" y="3989167"/>
                  <a:pt x="2347091" y="3957773"/>
                  <a:pt x="2386036" y="3914454"/>
                </a:cubicBezTo>
                <a:cubicBezTo>
                  <a:pt x="2434863" y="3847267"/>
                  <a:pt x="2474557" y="3949053"/>
                  <a:pt x="2545563" y="3844319"/>
                </a:cubicBezTo>
                <a:cubicBezTo>
                  <a:pt x="2555042" y="3818753"/>
                  <a:pt x="2508286" y="3752722"/>
                  <a:pt x="2547599" y="3721871"/>
                </a:cubicBezTo>
                <a:cubicBezTo>
                  <a:pt x="2574246" y="3692232"/>
                  <a:pt x="2582056" y="3801581"/>
                  <a:pt x="2636120" y="3756470"/>
                </a:cubicBezTo>
                <a:cubicBezTo>
                  <a:pt x="2665184" y="3737019"/>
                  <a:pt x="2573864" y="3559596"/>
                  <a:pt x="2580926" y="3523842"/>
                </a:cubicBezTo>
                <a:cubicBezTo>
                  <a:pt x="2580735" y="3457524"/>
                  <a:pt x="2634989" y="3478730"/>
                  <a:pt x="2619680" y="3414205"/>
                </a:cubicBezTo>
                <a:cubicBezTo>
                  <a:pt x="2599939" y="3331002"/>
                  <a:pt x="2459580" y="3285386"/>
                  <a:pt x="2449353" y="3165847"/>
                </a:cubicBezTo>
                <a:cubicBezTo>
                  <a:pt x="2439090" y="3057079"/>
                  <a:pt x="2569186" y="2993927"/>
                  <a:pt x="2625073" y="2890987"/>
                </a:cubicBezTo>
                <a:cubicBezTo>
                  <a:pt x="2644433" y="2841553"/>
                  <a:pt x="2671292" y="2747294"/>
                  <a:pt x="2661220" y="2704844"/>
                </a:cubicBezTo>
                <a:cubicBezTo>
                  <a:pt x="2661220" y="2704844"/>
                  <a:pt x="2617037" y="2726089"/>
                  <a:pt x="2612202" y="2705712"/>
                </a:cubicBezTo>
                <a:cubicBezTo>
                  <a:pt x="2621490" y="2613828"/>
                  <a:pt x="2680389" y="2589092"/>
                  <a:pt x="2625978" y="2490799"/>
                </a:cubicBezTo>
                <a:cubicBezTo>
                  <a:pt x="2601191" y="2451840"/>
                  <a:pt x="2554400" y="2396578"/>
                  <a:pt x="2571378" y="2326187"/>
                </a:cubicBezTo>
                <a:cubicBezTo>
                  <a:pt x="2568366" y="2247983"/>
                  <a:pt x="2666578" y="2192395"/>
                  <a:pt x="2668437" y="2123797"/>
                </a:cubicBezTo>
                <a:cubicBezTo>
                  <a:pt x="2663602" y="2103421"/>
                  <a:pt x="2609347" y="2082215"/>
                  <a:pt x="2599678" y="2041464"/>
                </a:cubicBezTo>
                <a:cubicBezTo>
                  <a:pt x="2606740" y="2005710"/>
                  <a:pt x="2670091" y="1868713"/>
                  <a:pt x="2738468" y="1818411"/>
                </a:cubicBezTo>
                <a:cubicBezTo>
                  <a:pt x="2907509" y="1711941"/>
                  <a:pt x="3144891" y="1565937"/>
                  <a:pt x="3370569" y="1501630"/>
                </a:cubicBezTo>
                <a:cubicBezTo>
                  <a:pt x="3534930" y="1451871"/>
                  <a:pt x="3821924" y="1373016"/>
                  <a:pt x="4030659" y="1368330"/>
                </a:cubicBezTo>
                <a:cubicBezTo>
                  <a:pt x="4060091" y="1361347"/>
                  <a:pt x="4082058" y="1388420"/>
                  <a:pt x="4113943" y="1380855"/>
                </a:cubicBezTo>
                <a:cubicBezTo>
                  <a:pt x="4305509" y="1380243"/>
                  <a:pt x="4472288" y="1340672"/>
                  <a:pt x="4663890" y="1329290"/>
                </a:cubicBezTo>
                <a:cubicBezTo>
                  <a:pt x="4896784" y="1306316"/>
                  <a:pt x="5154538" y="1300762"/>
                  <a:pt x="5407420" y="1285602"/>
                </a:cubicBezTo>
                <a:cubicBezTo>
                  <a:pt x="6121518" y="1248897"/>
                  <a:pt x="6867866" y="1217096"/>
                  <a:pt x="7613848" y="1172827"/>
                </a:cubicBezTo>
                <a:cubicBezTo>
                  <a:pt x="7910880" y="1147192"/>
                  <a:pt x="8249902" y="1145672"/>
                  <a:pt x="8578412" y="1110774"/>
                </a:cubicBezTo>
                <a:cubicBezTo>
                  <a:pt x="9268090" y="1047579"/>
                  <a:pt x="9820454" y="1006202"/>
                  <a:pt x="10583380" y="902311"/>
                </a:cubicBezTo>
                <a:cubicBezTo>
                  <a:pt x="10708428" y="883402"/>
                  <a:pt x="10787280" y="877249"/>
                  <a:pt x="10779434" y="778669"/>
                </a:cubicBezTo>
                <a:cubicBezTo>
                  <a:pt x="10783888" y="666408"/>
                  <a:pt x="10780912" y="577435"/>
                  <a:pt x="10822486" y="479684"/>
                </a:cubicBezTo>
                <a:cubicBezTo>
                  <a:pt x="10824904" y="489872"/>
                  <a:pt x="10846872" y="516945"/>
                  <a:pt x="10846872" y="516945"/>
                </a:cubicBezTo>
                <a:cubicBezTo>
                  <a:pt x="10859170" y="503265"/>
                  <a:pt x="10880756" y="397701"/>
                  <a:pt x="10900150" y="337499"/>
                </a:cubicBezTo>
                <a:cubicBezTo>
                  <a:pt x="10897734" y="327310"/>
                  <a:pt x="10875766" y="300238"/>
                  <a:pt x="10890482" y="296746"/>
                </a:cubicBezTo>
                <a:cubicBezTo>
                  <a:pt x="10878184" y="310426"/>
                  <a:pt x="11071228" y="108579"/>
                  <a:pt x="11030056" y="208028"/>
                </a:cubicBezTo>
                <a:cubicBezTo>
                  <a:pt x="11030056" y="208028"/>
                  <a:pt x="10961276" y="256632"/>
                  <a:pt x="11030246" y="274346"/>
                </a:cubicBezTo>
                <a:cubicBezTo>
                  <a:pt x="11044962" y="270855"/>
                  <a:pt x="11069156" y="241797"/>
                  <a:pt x="11093788" y="203668"/>
                </a:cubicBezTo>
                <a:lnTo>
                  <a:pt x="11096206" y="213856"/>
                </a:lnTo>
                <a:lnTo>
                  <a:pt x="11101734" y="198618"/>
                </a:lnTo>
                <a:lnTo>
                  <a:pt x="11107296" y="195082"/>
                </a:lnTo>
                <a:cubicBezTo>
                  <a:pt x="11110370" y="191662"/>
                  <a:pt x="11113444" y="188242"/>
                  <a:pt x="11120804" y="186497"/>
                </a:cubicBezTo>
                <a:cubicBezTo>
                  <a:pt x="11157330" y="132990"/>
                  <a:pt x="11176690" y="83556"/>
                  <a:pt x="11191406" y="80064"/>
                </a:cubicBezTo>
                <a:lnTo>
                  <a:pt x="11193824" y="90253"/>
                </a:lnTo>
                <a:cubicBezTo>
                  <a:pt x="11206122" y="76573"/>
                  <a:pt x="11289250" y="12010"/>
                  <a:pt x="11291668" y="22197"/>
                </a:cubicBezTo>
                <a:cubicBezTo>
                  <a:pt x="11309204" y="30593"/>
                  <a:pt x="11179702" y="161760"/>
                  <a:pt x="11302298" y="143434"/>
                </a:cubicBezTo>
                <a:cubicBezTo>
                  <a:pt x="11289422" y="146489"/>
                  <a:pt x="11445026" y="-18141"/>
                  <a:pt x="11444800" y="1653"/>
                </a:cubicBezTo>
                <a:close/>
              </a:path>
            </a:pathLst>
          </a:custGeom>
          <a:effectLst/>
        </p:spPr>
        <p:txBody>
          <a:bodyPr wrap="square">
            <a:noAutofit/>
          </a:bodyPr>
          <a:lstStyle>
            <a:lvl1pPr marL="0" indent="0">
              <a:buNone/>
              <a:defRPr sz="1575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5553798"/>
      </p:ext>
    </p:extLst>
  </p:cSld>
  <p:clrMapOvr>
    <a:masterClrMapping/>
  </p:clrMapOvr>
  <p:transition spd="slow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eative Break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icture Placeholder 5">
            <a:extLst>
              <a:ext uri="{FF2B5EF4-FFF2-40B4-BE49-F238E27FC236}">
                <a16:creationId xmlns:a16="http://schemas.microsoft.com/office/drawing/2014/main" id="{4A406B56-82CC-8B40-97D8-F45BE7DCBE83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-661803" y="-263441"/>
            <a:ext cx="5165110" cy="5201356"/>
          </a:xfrm>
          <a:custGeom>
            <a:avLst/>
            <a:gdLst>
              <a:gd name="connsiteX0" fmla="*/ 16679500 w 24089813"/>
              <a:gd name="connsiteY0" fmla="*/ 3654731 h 9103316"/>
              <a:gd name="connsiteX1" fmla="*/ 16694426 w 24089813"/>
              <a:gd name="connsiteY1" fmla="*/ 3659045 h 9103316"/>
              <a:gd name="connsiteX2" fmla="*/ 16694334 w 24089813"/>
              <a:gd name="connsiteY2" fmla="*/ 3659054 h 9103316"/>
              <a:gd name="connsiteX3" fmla="*/ 16679500 w 24089813"/>
              <a:gd name="connsiteY3" fmla="*/ 3654731 h 9103316"/>
              <a:gd name="connsiteX4" fmla="*/ 9147575 w 24089813"/>
              <a:gd name="connsiteY4" fmla="*/ 3616609 h 9103316"/>
              <a:gd name="connsiteX5" fmla="*/ 9281613 w 24089813"/>
              <a:gd name="connsiteY5" fmla="*/ 3654731 h 9103316"/>
              <a:gd name="connsiteX6" fmla="*/ 9281613 w 24089813"/>
              <a:gd name="connsiteY6" fmla="*/ 3654731 h 9103316"/>
              <a:gd name="connsiteX7" fmla="*/ 9147575 w 24089813"/>
              <a:gd name="connsiteY7" fmla="*/ 3616609 h 9103316"/>
              <a:gd name="connsiteX8" fmla="*/ 1415209 w 24089813"/>
              <a:gd name="connsiteY8" fmla="*/ 3360828 h 9103316"/>
              <a:gd name="connsiteX9" fmla="*/ 1402912 w 24089813"/>
              <a:gd name="connsiteY9" fmla="*/ 3366976 h 9103316"/>
              <a:gd name="connsiteX10" fmla="*/ 1415209 w 24089813"/>
              <a:gd name="connsiteY10" fmla="*/ 3360828 h 9103316"/>
              <a:gd name="connsiteX11" fmla="*/ 8154207 w 24089813"/>
              <a:gd name="connsiteY11" fmla="*/ 2474410 h 9103316"/>
              <a:gd name="connsiteX12" fmla="*/ 8201934 w 24089813"/>
              <a:gd name="connsiteY12" fmla="*/ 2498793 h 9103316"/>
              <a:gd name="connsiteX13" fmla="*/ 8154207 w 24089813"/>
              <a:gd name="connsiteY13" fmla="*/ 2474410 h 9103316"/>
              <a:gd name="connsiteX14" fmla="*/ 8107862 w 24089813"/>
              <a:gd name="connsiteY14" fmla="*/ 1708621 h 9103316"/>
              <a:gd name="connsiteX15" fmla="*/ 8111345 w 24089813"/>
              <a:gd name="connsiteY15" fmla="*/ 1708706 h 9103316"/>
              <a:gd name="connsiteX16" fmla="*/ 8086342 w 24089813"/>
              <a:gd name="connsiteY16" fmla="*/ 1711772 h 9103316"/>
              <a:gd name="connsiteX17" fmla="*/ 8107862 w 24089813"/>
              <a:gd name="connsiteY17" fmla="*/ 1708621 h 9103316"/>
              <a:gd name="connsiteX18" fmla="*/ 11352431 w 24089813"/>
              <a:gd name="connsiteY18" fmla="*/ 0 h 9103316"/>
              <a:gd name="connsiteX19" fmla="*/ 11588534 w 24089813"/>
              <a:gd name="connsiteY19" fmla="*/ 76243 h 9103316"/>
              <a:gd name="connsiteX20" fmla="*/ 11844312 w 24089813"/>
              <a:gd name="connsiteY20" fmla="*/ 134040 h 9103316"/>
              <a:gd name="connsiteX21" fmla="*/ 11978349 w 24089813"/>
              <a:gd name="connsiteY21" fmla="*/ 217661 h 9103316"/>
              <a:gd name="connsiteX22" fmla="*/ 12136981 w 24089813"/>
              <a:gd name="connsiteY22" fmla="*/ 236107 h 9103316"/>
              <a:gd name="connsiteX23" fmla="*/ 12666983 w 24089813"/>
              <a:gd name="connsiteY23" fmla="*/ 530010 h 9103316"/>
              <a:gd name="connsiteX24" fmla="*/ 13178539 w 24089813"/>
              <a:gd name="connsiteY24" fmla="*/ 843589 h 9103316"/>
              <a:gd name="connsiteX25" fmla="*/ 16015461 w 24089813"/>
              <a:gd name="connsiteY25" fmla="*/ 2555360 h 9103316"/>
              <a:gd name="connsiteX26" fmla="*/ 16699176 w 24089813"/>
              <a:gd name="connsiteY26" fmla="*/ 2811142 h 9103316"/>
              <a:gd name="connsiteX27" fmla="*/ 17114816 w 24089813"/>
              <a:gd name="connsiteY27" fmla="*/ 2926736 h 9103316"/>
              <a:gd name="connsiteX28" fmla="*/ 18021106 w 24089813"/>
              <a:gd name="connsiteY28" fmla="*/ 3066924 h 9103316"/>
              <a:gd name="connsiteX29" fmla="*/ 18156372 w 24089813"/>
              <a:gd name="connsiteY29" fmla="*/ 3105045 h 9103316"/>
              <a:gd name="connsiteX30" fmla="*/ 18136698 w 24089813"/>
              <a:gd name="connsiteY30" fmla="*/ 3143167 h 9103316"/>
              <a:gd name="connsiteX31" fmla="*/ 18864682 w 24089813"/>
              <a:gd name="connsiteY31" fmla="*/ 3245234 h 9103316"/>
              <a:gd name="connsiteX32" fmla="*/ 19299996 w 24089813"/>
              <a:gd name="connsiteY32" fmla="*/ 3341152 h 9103316"/>
              <a:gd name="connsiteX33" fmla="*/ 19497978 w 24089813"/>
              <a:gd name="connsiteY33" fmla="*/ 3360828 h 9103316"/>
              <a:gd name="connsiteX34" fmla="*/ 19452478 w 24089813"/>
              <a:gd name="connsiteY34" fmla="*/ 3380503 h 9103316"/>
              <a:gd name="connsiteX35" fmla="*/ 19414358 w 24089813"/>
              <a:gd name="connsiteY35" fmla="*/ 3380503 h 9103316"/>
              <a:gd name="connsiteX36" fmla="*/ 19452478 w 24089813"/>
              <a:gd name="connsiteY36" fmla="*/ 3380503 h 9103316"/>
              <a:gd name="connsiteX37" fmla="*/ 19504126 w 24089813"/>
              <a:gd name="connsiteY37" fmla="*/ 3437070 h 9103316"/>
              <a:gd name="connsiteX38" fmla="*/ 19485534 w 24089813"/>
              <a:gd name="connsiteY38" fmla="*/ 3431905 h 9103316"/>
              <a:gd name="connsiteX39" fmla="*/ 19459858 w 24089813"/>
              <a:gd name="connsiteY39" fmla="*/ 3418624 h 9103316"/>
              <a:gd name="connsiteX40" fmla="*/ 19479226 w 24089813"/>
              <a:gd name="connsiteY40" fmla="*/ 3430153 h 9103316"/>
              <a:gd name="connsiteX41" fmla="*/ 19485534 w 24089813"/>
              <a:gd name="connsiteY41" fmla="*/ 3431905 h 9103316"/>
              <a:gd name="connsiteX42" fmla="*/ 19486604 w 24089813"/>
              <a:gd name="connsiteY42" fmla="*/ 3432459 h 9103316"/>
              <a:gd name="connsiteX43" fmla="*/ 19504126 w 24089813"/>
              <a:gd name="connsiteY43" fmla="*/ 3437070 h 9103316"/>
              <a:gd name="connsiteX44" fmla="*/ 20085776 w 24089813"/>
              <a:gd name="connsiteY44" fmla="*/ 3482570 h 9103316"/>
              <a:gd name="connsiteX45" fmla="*/ 21702834 w 24089813"/>
              <a:gd name="connsiteY45" fmla="*/ 3462894 h 9103316"/>
              <a:gd name="connsiteX46" fmla="*/ 21836872 w 24089813"/>
              <a:gd name="connsiteY46" fmla="*/ 3482570 h 9103316"/>
              <a:gd name="connsiteX47" fmla="*/ 21715130 w 24089813"/>
              <a:gd name="connsiteY47" fmla="*/ 3532988 h 9103316"/>
              <a:gd name="connsiteX48" fmla="*/ 20973620 w 24089813"/>
              <a:gd name="connsiteY48" fmla="*/ 3558812 h 9103316"/>
              <a:gd name="connsiteX49" fmla="*/ 19791876 w 24089813"/>
              <a:gd name="connsiteY49" fmla="*/ 3539137 h 9103316"/>
              <a:gd name="connsiteX50" fmla="*/ 19434034 w 24089813"/>
              <a:gd name="connsiteY50" fmla="*/ 3520691 h 9103316"/>
              <a:gd name="connsiteX51" fmla="*/ 19536098 w 24089813"/>
              <a:gd name="connsiteY51" fmla="*/ 3578488 h 9103316"/>
              <a:gd name="connsiteX52" fmla="*/ 20009534 w 24089813"/>
              <a:gd name="connsiteY52" fmla="*/ 3616609 h 9103316"/>
              <a:gd name="connsiteX53" fmla="*/ 20341554 w 24089813"/>
              <a:gd name="connsiteY53" fmla="*/ 3635055 h 9103316"/>
              <a:gd name="connsiteX54" fmla="*/ 20851880 w 24089813"/>
              <a:gd name="connsiteY54" fmla="*/ 3654731 h 9103316"/>
              <a:gd name="connsiteX55" fmla="*/ 21145778 w 24089813"/>
              <a:gd name="connsiteY55" fmla="*/ 3680555 h 9103316"/>
              <a:gd name="connsiteX56" fmla="*/ 20417796 w 24089813"/>
              <a:gd name="connsiteY56" fmla="*/ 3680555 h 9103316"/>
              <a:gd name="connsiteX57" fmla="*/ 20379674 w 24089813"/>
              <a:gd name="connsiteY57" fmla="*/ 3718676 h 9103316"/>
              <a:gd name="connsiteX58" fmla="*/ 20085776 w 24089813"/>
              <a:gd name="connsiteY58" fmla="*/ 3756798 h 9103316"/>
              <a:gd name="connsiteX59" fmla="*/ 19925914 w 24089813"/>
              <a:gd name="connsiteY59" fmla="*/ 3814595 h 9103316"/>
              <a:gd name="connsiteX60" fmla="*/ 19734080 w 24089813"/>
              <a:gd name="connsiteY60" fmla="*/ 3814595 h 9103316"/>
              <a:gd name="connsiteX61" fmla="*/ 19714406 w 24089813"/>
              <a:gd name="connsiteY61" fmla="*/ 3890837 h 9103316"/>
              <a:gd name="connsiteX62" fmla="*/ 18967976 w 24089813"/>
              <a:gd name="connsiteY62" fmla="*/ 3852716 h 9103316"/>
              <a:gd name="connsiteX63" fmla="*/ 18808114 w 24089813"/>
              <a:gd name="connsiteY63" fmla="*/ 3890837 h 9103316"/>
              <a:gd name="connsiteX64" fmla="*/ 19414358 w 24089813"/>
              <a:gd name="connsiteY64" fmla="*/ 3974458 h 9103316"/>
              <a:gd name="connsiteX65" fmla="*/ 19925914 w 24089813"/>
              <a:gd name="connsiteY65" fmla="*/ 4012579 h 9103316"/>
              <a:gd name="connsiteX66" fmla="*/ 19612340 w 24089813"/>
              <a:gd name="connsiteY66" fmla="*/ 4050701 h 9103316"/>
              <a:gd name="connsiteX67" fmla="*/ 19434034 w 24089813"/>
              <a:gd name="connsiteY67" fmla="*/ 4108498 h 9103316"/>
              <a:gd name="connsiteX68" fmla="*/ 18986422 w 24089813"/>
              <a:gd name="connsiteY68" fmla="*/ 4088822 h 9103316"/>
              <a:gd name="connsiteX69" fmla="*/ 19555774 w 24089813"/>
              <a:gd name="connsiteY69" fmla="*/ 4146619 h 9103316"/>
              <a:gd name="connsiteX70" fmla="*/ 20597332 w 24089813"/>
              <a:gd name="connsiteY70" fmla="*/ 4210565 h 9103316"/>
              <a:gd name="connsiteX71" fmla="*/ 22194714 w 24089813"/>
              <a:gd name="connsiteY71" fmla="*/ 4248686 h 9103316"/>
              <a:gd name="connsiteX72" fmla="*/ 22526734 w 24089813"/>
              <a:gd name="connsiteY72" fmla="*/ 4248686 h 9103316"/>
              <a:gd name="connsiteX73" fmla="*/ 22290632 w 24089813"/>
              <a:gd name="connsiteY73" fmla="*/ 4286807 h 9103316"/>
              <a:gd name="connsiteX74" fmla="*/ 21229398 w 24089813"/>
              <a:gd name="connsiteY74" fmla="*/ 4364280 h 9103316"/>
              <a:gd name="connsiteX75" fmla="*/ 21107658 w 24089813"/>
              <a:gd name="connsiteY75" fmla="*/ 4364280 h 9103316"/>
              <a:gd name="connsiteX76" fmla="*/ 20935500 w 24089813"/>
              <a:gd name="connsiteY76" fmla="*/ 4364280 h 9103316"/>
              <a:gd name="connsiteX77" fmla="*/ 21107658 w 24089813"/>
              <a:gd name="connsiteY77" fmla="*/ 4364280 h 9103316"/>
              <a:gd name="connsiteX78" fmla="*/ 21229398 w 24089813"/>
              <a:gd name="connsiteY78" fmla="*/ 4364280 h 9103316"/>
              <a:gd name="connsiteX79" fmla="*/ 21542972 w 24089813"/>
              <a:gd name="connsiteY79" fmla="*/ 4364280 h 9103316"/>
              <a:gd name="connsiteX80" fmla="*/ 22366872 w 24089813"/>
              <a:gd name="connsiteY80" fmla="*/ 4344604 h 9103316"/>
              <a:gd name="connsiteX81" fmla="*/ 22960820 w 24089813"/>
              <a:gd name="connsiteY81" fmla="*/ 4306483 h 9103316"/>
              <a:gd name="connsiteX82" fmla="*/ 22705042 w 24089813"/>
              <a:gd name="connsiteY82" fmla="*/ 4364280 h 9103316"/>
              <a:gd name="connsiteX83" fmla="*/ 22960820 w 24089813"/>
              <a:gd name="connsiteY83" fmla="*/ 4428225 h 9103316"/>
              <a:gd name="connsiteX84" fmla="*/ 22762838 w 24089813"/>
              <a:gd name="connsiteY84" fmla="*/ 4466346 h 9103316"/>
              <a:gd name="connsiteX85" fmla="*/ 22724716 w 24089813"/>
              <a:gd name="connsiteY85" fmla="*/ 4504468 h 9103316"/>
              <a:gd name="connsiteX86" fmla="*/ 22015178 w 24089813"/>
              <a:gd name="connsiteY86" fmla="*/ 4579481 h 9103316"/>
              <a:gd name="connsiteX87" fmla="*/ 22015178 w 24089813"/>
              <a:gd name="connsiteY87" fmla="*/ 4579481 h 9103316"/>
              <a:gd name="connsiteX88" fmla="*/ 22270956 w 24089813"/>
              <a:gd name="connsiteY88" fmla="*/ 4579481 h 9103316"/>
              <a:gd name="connsiteX89" fmla="*/ 21913112 w 24089813"/>
              <a:gd name="connsiteY89" fmla="*/ 4663102 h 9103316"/>
              <a:gd name="connsiteX90" fmla="*/ 21191278 w 24089813"/>
              <a:gd name="connsiteY90" fmla="*/ 4701223 h 9103316"/>
              <a:gd name="connsiteX91" fmla="*/ 20341554 w 24089813"/>
              <a:gd name="connsiteY91" fmla="*/ 4720899 h 9103316"/>
              <a:gd name="connsiteX92" fmla="*/ 20679722 w 24089813"/>
              <a:gd name="connsiteY92" fmla="*/ 4759021 h 9103316"/>
              <a:gd name="connsiteX93" fmla="*/ 22328752 w 24089813"/>
              <a:gd name="connsiteY93" fmla="*/ 4759021 h 9103316"/>
              <a:gd name="connsiteX94" fmla="*/ 22980494 w 24089813"/>
              <a:gd name="connsiteY94" fmla="*/ 4739345 h 9103316"/>
              <a:gd name="connsiteX95" fmla="*/ 22666920 w 24089813"/>
              <a:gd name="connsiteY95" fmla="*/ 4797141 h 9103316"/>
              <a:gd name="connsiteX96" fmla="*/ 22922698 w 24089813"/>
              <a:gd name="connsiteY96" fmla="*/ 4797141 h 9103316"/>
              <a:gd name="connsiteX97" fmla="*/ 22878430 w 24089813"/>
              <a:gd name="connsiteY97" fmla="*/ 4854938 h 9103316"/>
              <a:gd name="connsiteX98" fmla="*/ 22980494 w 24089813"/>
              <a:gd name="connsiteY98" fmla="*/ 4854938 h 9103316"/>
              <a:gd name="connsiteX99" fmla="*/ 22724716 w 24089813"/>
              <a:gd name="connsiteY99" fmla="*/ 4937330 h 9103316"/>
              <a:gd name="connsiteX100" fmla="*/ 21031416 w 24089813"/>
              <a:gd name="connsiteY100" fmla="*/ 5071369 h 9103316"/>
              <a:gd name="connsiteX101" fmla="*/ 20207516 w 24089813"/>
              <a:gd name="connsiteY101" fmla="*/ 5071369 h 9103316"/>
              <a:gd name="connsiteX102" fmla="*/ 20679722 w 24089813"/>
              <a:gd name="connsiteY102" fmla="*/ 5091045 h 9103316"/>
              <a:gd name="connsiteX103" fmla="*/ 21325316 w 24089813"/>
              <a:gd name="connsiteY103" fmla="*/ 5109491 h 9103316"/>
              <a:gd name="connsiteX104" fmla="*/ 22641096 w 24089813"/>
              <a:gd name="connsiteY104" fmla="*/ 5129166 h 9103316"/>
              <a:gd name="connsiteX105" fmla="*/ 22942374 w 24089813"/>
              <a:gd name="connsiteY105" fmla="*/ 5091045 h 9103316"/>
              <a:gd name="connsiteX106" fmla="*/ 22724716 w 24089813"/>
              <a:gd name="connsiteY106" fmla="*/ 5148842 h 9103316"/>
              <a:gd name="connsiteX107" fmla="*/ 22213160 w 24089813"/>
              <a:gd name="connsiteY107" fmla="*/ 5231233 h 9103316"/>
              <a:gd name="connsiteX108" fmla="*/ 22034854 w 24089813"/>
              <a:gd name="connsiteY108" fmla="*/ 5289030 h 9103316"/>
              <a:gd name="connsiteX109" fmla="*/ 22980494 w 24089813"/>
              <a:gd name="connsiteY109" fmla="*/ 5231233 h 9103316"/>
              <a:gd name="connsiteX110" fmla="*/ 23178476 w 24089813"/>
              <a:gd name="connsiteY110" fmla="*/ 5269354 h 9103316"/>
              <a:gd name="connsiteX111" fmla="*/ 22922698 w 24089813"/>
              <a:gd name="connsiteY111" fmla="*/ 5327152 h 9103316"/>
              <a:gd name="connsiteX112" fmla="*/ 21427380 w 24089813"/>
              <a:gd name="connsiteY112" fmla="*/ 5467339 h 9103316"/>
              <a:gd name="connsiteX113" fmla="*/ 20955174 w 24089813"/>
              <a:gd name="connsiteY113" fmla="*/ 5525136 h 9103316"/>
              <a:gd name="connsiteX114" fmla="*/ 20635452 w 24089813"/>
              <a:gd name="connsiteY114" fmla="*/ 5525136 h 9103316"/>
              <a:gd name="connsiteX115" fmla="*/ 21049862 w 24089813"/>
              <a:gd name="connsiteY115" fmla="*/ 5544812 h 9103316"/>
              <a:gd name="connsiteX116" fmla="*/ 21503622 w 24089813"/>
              <a:gd name="connsiteY116" fmla="*/ 5544812 h 9103316"/>
              <a:gd name="connsiteX117" fmla="*/ 21447056 w 24089813"/>
              <a:gd name="connsiteY117" fmla="*/ 5621054 h 9103316"/>
              <a:gd name="connsiteX118" fmla="*/ 20481740 w 24089813"/>
              <a:gd name="connsiteY118" fmla="*/ 5666554 h 9103316"/>
              <a:gd name="connsiteX119" fmla="*/ 19536098 w 24089813"/>
              <a:gd name="connsiteY119" fmla="*/ 5640730 h 9103316"/>
              <a:gd name="connsiteX120" fmla="*/ 19338116 w 24089813"/>
              <a:gd name="connsiteY120" fmla="*/ 5621054 h 9103316"/>
              <a:gd name="connsiteX121" fmla="*/ 19516424 w 24089813"/>
              <a:gd name="connsiteY121" fmla="*/ 5666554 h 9103316"/>
              <a:gd name="connsiteX122" fmla="*/ 21383112 w 24089813"/>
              <a:gd name="connsiteY122" fmla="*/ 5685000 h 9103316"/>
              <a:gd name="connsiteX123" fmla="*/ 22213160 w 24089813"/>
              <a:gd name="connsiteY123" fmla="*/ 5685000 h 9103316"/>
              <a:gd name="connsiteX124" fmla="*/ 22564854 w 24089813"/>
              <a:gd name="connsiteY124" fmla="*/ 5640730 h 9103316"/>
              <a:gd name="connsiteX125" fmla="*/ 22641096 w 24089813"/>
              <a:gd name="connsiteY125" fmla="*/ 5704675 h 9103316"/>
              <a:gd name="connsiteX126" fmla="*/ 22820634 w 24089813"/>
              <a:gd name="connsiteY126" fmla="*/ 5704675 h 9103316"/>
              <a:gd name="connsiteX127" fmla="*/ 22762838 w 24089813"/>
              <a:gd name="connsiteY127" fmla="*/ 5742797 h 9103316"/>
              <a:gd name="connsiteX128" fmla="*/ 22896874 w 24089813"/>
              <a:gd name="connsiteY128" fmla="*/ 5819039 h 9103316"/>
              <a:gd name="connsiteX129" fmla="*/ 23132978 w 24089813"/>
              <a:gd name="connsiteY129" fmla="*/ 5800594 h 9103316"/>
              <a:gd name="connsiteX130" fmla="*/ 23188142 w 24089813"/>
              <a:gd name="connsiteY130" fmla="*/ 5825322 h 9103316"/>
              <a:gd name="connsiteX131" fmla="*/ 23204262 w 24089813"/>
              <a:gd name="connsiteY131" fmla="*/ 5832909 h 9103316"/>
              <a:gd name="connsiteX132" fmla="*/ 23203672 w 24089813"/>
              <a:gd name="connsiteY132" fmla="*/ 5833140 h 9103316"/>
              <a:gd name="connsiteX133" fmla="*/ 23216598 w 24089813"/>
              <a:gd name="connsiteY133" fmla="*/ 5838715 h 9103316"/>
              <a:gd name="connsiteX134" fmla="*/ 23204262 w 24089813"/>
              <a:gd name="connsiteY134" fmla="*/ 5832909 h 9103316"/>
              <a:gd name="connsiteX135" fmla="*/ 23209104 w 24089813"/>
              <a:gd name="connsiteY135" fmla="*/ 5831010 h 9103316"/>
              <a:gd name="connsiteX136" fmla="*/ 23312514 w 24089813"/>
              <a:gd name="connsiteY136" fmla="*/ 5876836 h 9103316"/>
              <a:gd name="connsiteX137" fmla="*/ 23196922 w 24089813"/>
              <a:gd name="connsiteY137" fmla="*/ 5876836 h 9103316"/>
              <a:gd name="connsiteX138" fmla="*/ 22960820 w 24089813"/>
              <a:gd name="connsiteY138" fmla="*/ 5960457 h 9103316"/>
              <a:gd name="connsiteX139" fmla="*/ 22744392 w 24089813"/>
              <a:gd name="connsiteY139" fmla="*/ 6036700 h 9103316"/>
              <a:gd name="connsiteX140" fmla="*/ 22820634 w 24089813"/>
              <a:gd name="connsiteY140" fmla="*/ 6055146 h 9103316"/>
              <a:gd name="connsiteX141" fmla="*/ 22053298 w 24089813"/>
              <a:gd name="connsiteY141" fmla="*/ 6158442 h 9103316"/>
              <a:gd name="connsiteX142" fmla="*/ 22328752 w 24089813"/>
              <a:gd name="connsiteY142" fmla="*/ 6158442 h 9103316"/>
              <a:gd name="connsiteX143" fmla="*/ 22366872 w 24089813"/>
              <a:gd name="connsiteY143" fmla="*/ 6196564 h 9103316"/>
              <a:gd name="connsiteX144" fmla="*/ 23037060 w 24089813"/>
              <a:gd name="connsiteY144" fmla="*/ 6158442 h 9103316"/>
              <a:gd name="connsiteX145" fmla="*/ 22922698 w 24089813"/>
              <a:gd name="connsiteY145" fmla="*/ 6176888 h 9103316"/>
              <a:gd name="connsiteX146" fmla="*/ 22213160 w 24089813"/>
              <a:gd name="connsiteY146" fmla="*/ 6272806 h 9103316"/>
              <a:gd name="connsiteX147" fmla="*/ 22468938 w 24089813"/>
              <a:gd name="connsiteY147" fmla="*/ 6310928 h 9103316"/>
              <a:gd name="connsiteX148" fmla="*/ 22724716 w 24089813"/>
              <a:gd name="connsiteY148" fmla="*/ 6310928 h 9103316"/>
              <a:gd name="connsiteX149" fmla="*/ 23018616 w 24089813"/>
              <a:gd name="connsiteY149" fmla="*/ 6330603 h 9103316"/>
              <a:gd name="connsiteX150" fmla="*/ 21874992 w 24089813"/>
              <a:gd name="connsiteY150" fmla="*/ 6528588 h 9103316"/>
              <a:gd name="connsiteX151" fmla="*/ 21401556 w 24089813"/>
              <a:gd name="connsiteY151" fmla="*/ 6566710 h 9103316"/>
              <a:gd name="connsiteX152" fmla="*/ 21389260 w 24089813"/>
              <a:gd name="connsiteY152" fmla="*/ 6624507 h 9103316"/>
              <a:gd name="connsiteX153" fmla="*/ 21344990 w 24089813"/>
              <a:gd name="connsiteY153" fmla="*/ 6604831 h 9103316"/>
              <a:gd name="connsiteX154" fmla="*/ 21389260 w 24089813"/>
              <a:gd name="connsiteY154" fmla="*/ 6624507 h 9103316"/>
              <a:gd name="connsiteX155" fmla="*/ 21797520 w 24089813"/>
              <a:gd name="connsiteY155" fmla="*/ 6604831 h 9103316"/>
              <a:gd name="connsiteX156" fmla="*/ 22347198 w 24089813"/>
              <a:gd name="connsiteY156" fmla="*/ 6566710 h 9103316"/>
              <a:gd name="connsiteX157" fmla="*/ 23132978 w 24089813"/>
              <a:gd name="connsiteY157" fmla="*/ 6528588 h 9103316"/>
              <a:gd name="connsiteX158" fmla="*/ 22878430 w 24089813"/>
              <a:gd name="connsiteY158" fmla="*/ 6604831 h 9103316"/>
              <a:gd name="connsiteX159" fmla="*/ 22251280 w 24089813"/>
              <a:gd name="connsiteY159" fmla="*/ 6688452 h 9103316"/>
              <a:gd name="connsiteX160" fmla="*/ 21919262 w 24089813"/>
              <a:gd name="connsiteY160" fmla="*/ 6706898 h 9103316"/>
              <a:gd name="connsiteX161" fmla="*/ 22091420 w 24089813"/>
              <a:gd name="connsiteY161" fmla="*/ 6764695 h 9103316"/>
              <a:gd name="connsiteX162" fmla="*/ 21049862 w 24089813"/>
              <a:gd name="connsiteY162" fmla="*/ 6822492 h 9103316"/>
              <a:gd name="connsiteX163" fmla="*/ 20935500 w 24089813"/>
              <a:gd name="connsiteY163" fmla="*/ 6860613 h 9103316"/>
              <a:gd name="connsiteX164" fmla="*/ 20283758 w 24089813"/>
              <a:gd name="connsiteY164" fmla="*/ 6880289 h 9103316"/>
              <a:gd name="connsiteX165" fmla="*/ 20597332 w 24089813"/>
              <a:gd name="connsiteY165" fmla="*/ 6906113 h 9103316"/>
              <a:gd name="connsiteX166" fmla="*/ 20955174 w 24089813"/>
              <a:gd name="connsiteY166" fmla="*/ 6924559 h 9103316"/>
              <a:gd name="connsiteX167" fmla="*/ 20597332 w 24089813"/>
              <a:gd name="connsiteY167" fmla="*/ 6924559 h 9103316"/>
              <a:gd name="connsiteX168" fmla="*/ 19989858 w 24089813"/>
              <a:gd name="connsiteY168" fmla="*/ 6944234 h 9103316"/>
              <a:gd name="connsiteX169" fmla="*/ 20557982 w 24089813"/>
              <a:gd name="connsiteY169" fmla="*/ 6962680 h 9103316"/>
              <a:gd name="connsiteX170" fmla="*/ 20367378 w 24089813"/>
              <a:gd name="connsiteY170" fmla="*/ 6982355 h 9103316"/>
              <a:gd name="connsiteX171" fmla="*/ 20775638 w 24089813"/>
              <a:gd name="connsiteY171" fmla="*/ 7000801 h 9103316"/>
              <a:gd name="connsiteX172" fmla="*/ 21465502 w 24089813"/>
              <a:gd name="connsiteY172" fmla="*/ 7020476 h 9103316"/>
              <a:gd name="connsiteX173" fmla="*/ 22507058 w 24089813"/>
              <a:gd name="connsiteY173" fmla="*/ 6956531 h 9103316"/>
              <a:gd name="connsiteX174" fmla="*/ 22449262 w 24089813"/>
              <a:gd name="connsiteY174" fmla="*/ 7000801 h 9103316"/>
              <a:gd name="connsiteX175" fmla="*/ 22213160 w 24089813"/>
              <a:gd name="connsiteY175" fmla="*/ 7078274 h 9103316"/>
              <a:gd name="connsiteX176" fmla="*/ 22584530 w 24089813"/>
              <a:gd name="connsiteY176" fmla="*/ 7116394 h 9103316"/>
              <a:gd name="connsiteX177" fmla="*/ 22449262 w 24089813"/>
              <a:gd name="connsiteY177" fmla="*/ 7142219 h 9103316"/>
              <a:gd name="connsiteX178" fmla="*/ 22290632 w 24089813"/>
              <a:gd name="connsiteY178" fmla="*/ 7180340 h 9103316"/>
              <a:gd name="connsiteX179" fmla="*/ 22820634 w 24089813"/>
              <a:gd name="connsiteY179" fmla="*/ 7116394 h 9103316"/>
              <a:gd name="connsiteX180" fmla="*/ 23236272 w 24089813"/>
              <a:gd name="connsiteY180" fmla="*/ 7096719 h 9103316"/>
              <a:gd name="connsiteX181" fmla="*/ 22910402 w 24089813"/>
              <a:gd name="connsiteY181" fmla="*/ 7180340 h 9103316"/>
              <a:gd name="connsiteX182" fmla="*/ 22858754 w 24089813"/>
              <a:gd name="connsiteY182" fmla="*/ 7180340 h 9103316"/>
              <a:gd name="connsiteX183" fmla="*/ 22910402 w 24089813"/>
              <a:gd name="connsiteY183" fmla="*/ 7180340 h 9103316"/>
              <a:gd name="connsiteX184" fmla="*/ 22960820 w 24089813"/>
              <a:gd name="connsiteY184" fmla="*/ 7198786 h 9103316"/>
              <a:gd name="connsiteX185" fmla="*/ 22800958 w 24089813"/>
              <a:gd name="connsiteY185" fmla="*/ 7218462 h 9103316"/>
              <a:gd name="connsiteX186" fmla="*/ 22800958 w 24089813"/>
              <a:gd name="connsiteY186" fmla="*/ 7218462 h 9103316"/>
              <a:gd name="connsiteX187" fmla="*/ 22622650 w 24089813"/>
              <a:gd name="connsiteY187" fmla="*/ 7238137 h 9103316"/>
              <a:gd name="connsiteX188" fmla="*/ 22488614 w 24089813"/>
              <a:gd name="connsiteY188" fmla="*/ 7276258 h 9103316"/>
              <a:gd name="connsiteX189" fmla="*/ 23037060 w 24089813"/>
              <a:gd name="connsiteY189" fmla="*/ 7218462 h 9103316"/>
              <a:gd name="connsiteX190" fmla="*/ 23312514 w 24089813"/>
              <a:gd name="connsiteY190" fmla="*/ 7256583 h 9103316"/>
              <a:gd name="connsiteX191" fmla="*/ 23606412 w 24089813"/>
              <a:gd name="connsiteY191" fmla="*/ 7256583 h 9103316"/>
              <a:gd name="connsiteX192" fmla="*/ 22922698 w 24089813"/>
              <a:gd name="connsiteY192" fmla="*/ 7372176 h 9103316"/>
              <a:gd name="connsiteX193" fmla="*/ 22072974 w 24089813"/>
              <a:gd name="connsiteY193" fmla="*/ 7454568 h 9103316"/>
              <a:gd name="connsiteX194" fmla="*/ 22034854 w 24089813"/>
              <a:gd name="connsiteY194" fmla="*/ 7493919 h 9103316"/>
              <a:gd name="connsiteX195" fmla="*/ 21702834 w 24089813"/>
              <a:gd name="connsiteY195" fmla="*/ 7532040 h 9103316"/>
              <a:gd name="connsiteX196" fmla="*/ 21779076 w 24089813"/>
              <a:gd name="connsiteY196" fmla="*/ 7550486 h 9103316"/>
              <a:gd name="connsiteX197" fmla="*/ 22386548 w 24089813"/>
              <a:gd name="connsiteY197" fmla="*/ 7532040 h 9103316"/>
              <a:gd name="connsiteX198" fmla="*/ 22507058 w 24089813"/>
              <a:gd name="connsiteY198" fmla="*/ 7493919 h 9103316"/>
              <a:gd name="connsiteX199" fmla="*/ 22468938 w 24089813"/>
              <a:gd name="connsiteY199" fmla="*/ 7550486 h 9103316"/>
              <a:gd name="connsiteX200" fmla="*/ 22820634 w 24089813"/>
              <a:gd name="connsiteY200" fmla="*/ 7532040 h 9103316"/>
              <a:gd name="connsiteX201" fmla="*/ 23178476 w 24089813"/>
              <a:gd name="connsiteY201" fmla="*/ 7493919 h 9103316"/>
              <a:gd name="connsiteX202" fmla="*/ 22724716 w 24089813"/>
              <a:gd name="connsiteY202" fmla="*/ 7550486 h 9103316"/>
              <a:gd name="connsiteX203" fmla="*/ 22347198 w 24089813"/>
              <a:gd name="connsiteY203" fmla="*/ 7634107 h 9103316"/>
              <a:gd name="connsiteX204" fmla="*/ 23216598 w 24089813"/>
              <a:gd name="connsiteY204" fmla="*/ 7532040 h 9103316"/>
              <a:gd name="connsiteX205" fmla="*/ 23824070 w 24089813"/>
              <a:gd name="connsiteY205" fmla="*/ 7493919 h 9103316"/>
              <a:gd name="connsiteX206" fmla="*/ 23862190 w 24089813"/>
              <a:gd name="connsiteY206" fmla="*/ 7532040 h 9103316"/>
              <a:gd name="connsiteX207" fmla="*/ 23964256 w 24089813"/>
              <a:gd name="connsiteY207" fmla="*/ 7532040 h 9103316"/>
              <a:gd name="connsiteX208" fmla="*/ 23568292 w 24089813"/>
              <a:gd name="connsiteY208" fmla="*/ 7608283 h 9103316"/>
              <a:gd name="connsiteX209" fmla="*/ 23746598 w 24089813"/>
              <a:gd name="connsiteY209" fmla="*/ 7608283 h 9103316"/>
              <a:gd name="connsiteX210" fmla="*/ 23784720 w 24089813"/>
              <a:gd name="connsiteY210" fmla="*/ 7652553 h 9103316"/>
              <a:gd name="connsiteX211" fmla="*/ 23880636 w 24089813"/>
              <a:gd name="connsiteY211" fmla="*/ 7690674 h 9103316"/>
              <a:gd name="connsiteX212" fmla="*/ 23472376 w 24089813"/>
              <a:gd name="connsiteY212" fmla="*/ 7748472 h 9103316"/>
              <a:gd name="connsiteX213" fmla="*/ 23350634 w 24089813"/>
              <a:gd name="connsiteY213" fmla="*/ 7806268 h 9103316"/>
              <a:gd name="connsiteX214" fmla="*/ 22744392 w 24089813"/>
              <a:gd name="connsiteY214" fmla="*/ 7889889 h 9103316"/>
              <a:gd name="connsiteX215" fmla="*/ 22091420 w 24089813"/>
              <a:gd name="connsiteY215" fmla="*/ 7946456 h 9103316"/>
              <a:gd name="connsiteX216" fmla="*/ 22290632 w 24089813"/>
              <a:gd name="connsiteY216" fmla="*/ 7966132 h 9103316"/>
              <a:gd name="connsiteX217" fmla="*/ 23842516 w 24089813"/>
              <a:gd name="connsiteY217" fmla="*/ 7806268 h 9103316"/>
              <a:gd name="connsiteX218" fmla="*/ 24060172 w 24089813"/>
              <a:gd name="connsiteY218" fmla="*/ 7825944 h 9103316"/>
              <a:gd name="connsiteX219" fmla="*/ 23926136 w 24089813"/>
              <a:gd name="connsiteY219" fmla="*/ 7864065 h 9103316"/>
              <a:gd name="connsiteX220" fmla="*/ 21919262 w 24089813"/>
              <a:gd name="connsiteY220" fmla="*/ 8119847 h 9103316"/>
              <a:gd name="connsiteX221" fmla="*/ 21919262 w 24089813"/>
              <a:gd name="connsiteY221" fmla="*/ 8119847 h 9103316"/>
              <a:gd name="connsiteX222" fmla="*/ 22386548 w 24089813"/>
              <a:gd name="connsiteY222" fmla="*/ 8100172 h 9103316"/>
              <a:gd name="connsiteX223" fmla="*/ 22328752 w 24089813"/>
              <a:gd name="connsiteY223" fmla="*/ 8119847 h 9103316"/>
              <a:gd name="connsiteX224" fmla="*/ 22526734 w 24089813"/>
              <a:gd name="connsiteY224" fmla="*/ 8144442 h 9103316"/>
              <a:gd name="connsiteX225" fmla="*/ 22980494 w 24089813"/>
              <a:gd name="connsiteY225" fmla="*/ 8144442 h 9103316"/>
              <a:gd name="connsiteX226" fmla="*/ 22960820 w 24089813"/>
              <a:gd name="connsiteY226" fmla="*/ 8164117 h 9103316"/>
              <a:gd name="connsiteX227" fmla="*/ 21893438 w 24089813"/>
              <a:gd name="connsiteY227" fmla="*/ 8278481 h 9103316"/>
              <a:gd name="connsiteX228" fmla="*/ 22194714 w 24089813"/>
              <a:gd name="connsiteY228" fmla="*/ 8298156 h 9103316"/>
              <a:gd name="connsiteX229" fmla="*/ 22686596 w 24089813"/>
              <a:gd name="connsiteY229" fmla="*/ 8278481 h 9103316"/>
              <a:gd name="connsiteX230" fmla="*/ 22724716 w 24089813"/>
              <a:gd name="connsiteY230" fmla="*/ 8298156 h 9103316"/>
              <a:gd name="connsiteX231" fmla="*/ 22488614 w 24089813"/>
              <a:gd name="connsiteY231" fmla="*/ 8355954 h 9103316"/>
              <a:gd name="connsiteX232" fmla="*/ 22980494 w 24089813"/>
              <a:gd name="connsiteY232" fmla="*/ 8298156 h 9103316"/>
              <a:gd name="connsiteX233" fmla="*/ 23350634 w 24089813"/>
              <a:gd name="connsiteY233" fmla="*/ 8278481 h 9103316"/>
              <a:gd name="connsiteX234" fmla="*/ 23216598 w 24089813"/>
              <a:gd name="connsiteY234" fmla="*/ 8317832 h 9103316"/>
              <a:gd name="connsiteX235" fmla="*/ 23350634 w 24089813"/>
              <a:gd name="connsiteY235" fmla="*/ 8336278 h 9103316"/>
              <a:gd name="connsiteX236" fmla="*/ 23746598 w 24089813"/>
              <a:gd name="connsiteY236" fmla="*/ 8355954 h 9103316"/>
              <a:gd name="connsiteX237" fmla="*/ 24079848 w 24089813"/>
              <a:gd name="connsiteY237" fmla="*/ 8355954 h 9103316"/>
              <a:gd name="connsiteX238" fmla="*/ 23964256 w 24089813"/>
              <a:gd name="connsiteY238" fmla="*/ 8419899 h 9103316"/>
              <a:gd name="connsiteX239" fmla="*/ 23842516 w 24089813"/>
              <a:gd name="connsiteY239" fmla="*/ 8496142 h 9103316"/>
              <a:gd name="connsiteX240" fmla="*/ 23018616 w 24089813"/>
              <a:gd name="connsiteY240" fmla="*/ 8611735 h 9103316"/>
              <a:gd name="connsiteX241" fmla="*/ 22213160 w 24089813"/>
              <a:gd name="connsiteY241" fmla="*/ 8751924 h 9103316"/>
              <a:gd name="connsiteX242" fmla="*/ 19102014 w 24089813"/>
              <a:gd name="connsiteY242" fmla="*/ 8790045 h 9103316"/>
              <a:gd name="connsiteX243" fmla="*/ 18354354 w 24089813"/>
              <a:gd name="connsiteY243" fmla="*/ 8790045 h 9103316"/>
              <a:gd name="connsiteX244" fmla="*/ 17606696 w 24089813"/>
              <a:gd name="connsiteY244" fmla="*/ 8694127 h 9103316"/>
              <a:gd name="connsiteX245" fmla="*/ 17152936 w 24089813"/>
              <a:gd name="connsiteY245" fmla="*/ 8675681 h 9103316"/>
              <a:gd name="connsiteX246" fmla="*/ 17152936 w 24089813"/>
              <a:gd name="connsiteY246" fmla="*/ 8675681 h 9103316"/>
              <a:gd name="connsiteX247" fmla="*/ 17587020 w 24089813"/>
              <a:gd name="connsiteY247" fmla="*/ 8732248 h 9103316"/>
              <a:gd name="connsiteX248" fmla="*/ 17900594 w 24089813"/>
              <a:gd name="connsiteY248" fmla="*/ 8809720 h 9103316"/>
              <a:gd name="connsiteX249" fmla="*/ 17606696 w 24089813"/>
              <a:gd name="connsiteY249" fmla="*/ 8771599 h 9103316"/>
              <a:gd name="connsiteX250" fmla="*/ 17491104 w 24089813"/>
              <a:gd name="connsiteY250" fmla="*/ 8751924 h 9103316"/>
              <a:gd name="connsiteX251" fmla="*/ 17369364 w 24089813"/>
              <a:gd name="connsiteY251" fmla="*/ 8732248 h 9103316"/>
              <a:gd name="connsiteX252" fmla="*/ 17255002 w 24089813"/>
              <a:gd name="connsiteY252" fmla="*/ 8713802 h 9103316"/>
              <a:gd name="connsiteX253" fmla="*/ 17255002 w 24089813"/>
              <a:gd name="connsiteY253" fmla="*/ 8713802 h 9103316"/>
              <a:gd name="connsiteX254" fmla="*/ 17369364 w 24089813"/>
              <a:gd name="connsiteY254" fmla="*/ 8732248 h 9103316"/>
              <a:gd name="connsiteX255" fmla="*/ 17491104 w 24089813"/>
              <a:gd name="connsiteY255" fmla="*/ 8751924 h 9103316"/>
              <a:gd name="connsiteX256" fmla="*/ 17606696 w 24089813"/>
              <a:gd name="connsiteY256" fmla="*/ 8771599 h 9103316"/>
              <a:gd name="connsiteX257" fmla="*/ 18552336 w 24089813"/>
              <a:gd name="connsiteY257" fmla="*/ 8931463 h 9103316"/>
              <a:gd name="connsiteX258" fmla="*/ 20993296 w 24089813"/>
              <a:gd name="connsiteY258" fmla="*/ 9007705 h 9103316"/>
              <a:gd name="connsiteX259" fmla="*/ 21523298 w 24089813"/>
              <a:gd name="connsiteY259" fmla="*/ 9026151 h 9103316"/>
              <a:gd name="connsiteX260" fmla="*/ 21619214 w 24089813"/>
              <a:gd name="connsiteY260" fmla="*/ 8988030 h 9103316"/>
              <a:gd name="connsiteX261" fmla="*/ 21977058 w 24089813"/>
              <a:gd name="connsiteY261" fmla="*/ 9045827 h 9103316"/>
              <a:gd name="connsiteX262" fmla="*/ 21561418 w 24089813"/>
              <a:gd name="connsiteY262" fmla="*/ 9083948 h 9103316"/>
              <a:gd name="connsiteX263" fmla="*/ 19555774 w 24089813"/>
              <a:gd name="connsiteY263" fmla="*/ 9083948 h 9103316"/>
              <a:gd name="connsiteX264" fmla="*/ 17216880 w 24089813"/>
              <a:gd name="connsiteY264" fmla="*/ 8911787 h 9103316"/>
              <a:gd name="connsiteX265" fmla="*/ 16289685 w 24089813"/>
              <a:gd name="connsiteY265" fmla="*/ 8713802 h 9103316"/>
              <a:gd name="connsiteX266" fmla="*/ 14775922 w 24089813"/>
              <a:gd name="connsiteY266" fmla="*/ 8144442 h 9103316"/>
              <a:gd name="connsiteX267" fmla="*/ 14871838 w 24089813"/>
              <a:gd name="connsiteY267" fmla="*/ 8240360 h 9103316"/>
              <a:gd name="connsiteX268" fmla="*/ 16725000 w 24089813"/>
              <a:gd name="connsiteY268" fmla="*/ 8892112 h 9103316"/>
              <a:gd name="connsiteX269" fmla="*/ 16367156 w 24089813"/>
              <a:gd name="connsiteY269" fmla="*/ 8847842 h 9103316"/>
              <a:gd name="connsiteX270" fmla="*/ 13944643 w 24089813"/>
              <a:gd name="connsiteY270" fmla="*/ 7825944 h 9103316"/>
              <a:gd name="connsiteX271" fmla="*/ 12175102 w 24089813"/>
              <a:gd name="connsiteY271" fmla="*/ 6650331 h 9103316"/>
              <a:gd name="connsiteX272" fmla="*/ 11550413 w 24089813"/>
              <a:gd name="connsiteY272" fmla="*/ 6272806 h 9103316"/>
              <a:gd name="connsiteX273" fmla="*/ 11153219 w 24089813"/>
              <a:gd name="connsiteY273" fmla="*/ 6176888 h 9103316"/>
              <a:gd name="connsiteX274" fmla="*/ 10661338 w 24089813"/>
              <a:gd name="connsiteY274" fmla="*/ 5921106 h 9103316"/>
              <a:gd name="connsiteX275" fmla="*/ 9045511 w 24089813"/>
              <a:gd name="connsiteY275" fmla="*/ 5365272 h 9103316"/>
              <a:gd name="connsiteX276" fmla="*/ 8987714 w 24089813"/>
              <a:gd name="connsiteY276" fmla="*/ 5384948 h 9103316"/>
              <a:gd name="connsiteX277" fmla="*/ 9038132 w 24089813"/>
              <a:gd name="connsiteY277" fmla="*/ 5365272 h 9103316"/>
              <a:gd name="connsiteX278" fmla="*/ 8968039 w 24089813"/>
              <a:gd name="connsiteY278" fmla="*/ 5346827 h 9103316"/>
              <a:gd name="connsiteX279" fmla="*/ 8891797 w 24089813"/>
              <a:gd name="connsiteY279" fmla="*/ 5327152 h 9103316"/>
              <a:gd name="connsiteX280" fmla="*/ 8891797 w 24089813"/>
              <a:gd name="connsiteY280" fmla="*/ 5327152 h 9103316"/>
              <a:gd name="connsiteX281" fmla="*/ 8891797 w 24089813"/>
              <a:gd name="connsiteY281" fmla="*/ 5346827 h 9103316"/>
              <a:gd name="connsiteX282" fmla="*/ 8731936 w 24089813"/>
              <a:gd name="connsiteY282" fmla="*/ 5308705 h 9103316"/>
              <a:gd name="connsiteX283" fmla="*/ 8731936 w 24089813"/>
              <a:gd name="connsiteY283" fmla="*/ 5308705 h 9103316"/>
              <a:gd name="connsiteX284" fmla="*/ 8636019 w 24089813"/>
              <a:gd name="connsiteY284" fmla="*/ 5269354 h 9103316"/>
              <a:gd name="connsiteX285" fmla="*/ 8533954 w 24089813"/>
              <a:gd name="connsiteY285" fmla="*/ 5250908 h 9103316"/>
              <a:gd name="connsiteX286" fmla="*/ 8457712 w 24089813"/>
              <a:gd name="connsiteY286" fmla="*/ 5244760 h 9103316"/>
              <a:gd name="connsiteX287" fmla="*/ 7140702 w 24089813"/>
              <a:gd name="connsiteY287" fmla="*/ 5071369 h 9103316"/>
              <a:gd name="connsiteX288" fmla="*/ 6195061 w 24089813"/>
              <a:gd name="connsiteY288" fmla="*/ 5033248 h 9103316"/>
              <a:gd name="connsiteX289" fmla="*/ 4521436 w 24089813"/>
              <a:gd name="connsiteY289" fmla="*/ 4975451 h 9103316"/>
              <a:gd name="connsiteX290" fmla="*/ 1096716 w 24089813"/>
              <a:gd name="connsiteY290" fmla="*/ 5448893 h 9103316"/>
              <a:gd name="connsiteX291" fmla="*/ 489243 w 24089813"/>
              <a:gd name="connsiteY291" fmla="*/ 5666554 h 9103316"/>
              <a:gd name="connsiteX292" fmla="*/ 413001 w 24089813"/>
              <a:gd name="connsiteY292" fmla="*/ 5563258 h 9103316"/>
              <a:gd name="connsiteX293" fmla="*/ 271585 w 24089813"/>
              <a:gd name="connsiteY293" fmla="*/ 5582933 h 9103316"/>
              <a:gd name="connsiteX294" fmla="*/ 55158 w 24089813"/>
              <a:gd name="connsiteY294" fmla="*/ 5487015 h 9103316"/>
              <a:gd name="connsiteX295" fmla="*/ 233465 w 24089813"/>
              <a:gd name="connsiteY295" fmla="*/ 5365272 h 9103316"/>
              <a:gd name="connsiteX296" fmla="*/ 73604 w 24089813"/>
              <a:gd name="connsiteY296" fmla="*/ 5250908 h 9103316"/>
              <a:gd name="connsiteX297" fmla="*/ 329381 w 24089813"/>
              <a:gd name="connsiteY297" fmla="*/ 5148842 h 9103316"/>
              <a:gd name="connsiteX298" fmla="*/ 175669 w 24089813"/>
              <a:gd name="connsiteY298" fmla="*/ 5174666 h 9103316"/>
              <a:gd name="connsiteX299" fmla="*/ 233465 w 24089813"/>
              <a:gd name="connsiteY299" fmla="*/ 5109491 h 9103316"/>
              <a:gd name="connsiteX300" fmla="*/ 309706 w 24089813"/>
              <a:gd name="connsiteY300" fmla="*/ 5084896 h 9103316"/>
              <a:gd name="connsiteX301" fmla="*/ 213790 w 24089813"/>
              <a:gd name="connsiteY301" fmla="*/ 5071369 h 9103316"/>
              <a:gd name="connsiteX302" fmla="*/ 349057 w 24089813"/>
              <a:gd name="connsiteY302" fmla="*/ 4854938 h 9103316"/>
              <a:gd name="connsiteX303" fmla="*/ 195344 w 24089813"/>
              <a:gd name="connsiteY303" fmla="*/ 4797141 h 9103316"/>
              <a:gd name="connsiteX304" fmla="*/ 405623 w 24089813"/>
              <a:gd name="connsiteY304" fmla="*/ 4643426 h 9103316"/>
              <a:gd name="connsiteX305" fmla="*/ 451122 w 24089813"/>
              <a:gd name="connsiteY305" fmla="*/ 4573332 h 9103316"/>
              <a:gd name="connsiteX306" fmla="*/ 413001 w 24089813"/>
              <a:gd name="connsiteY306" fmla="*/ 4504468 h 9103316"/>
              <a:gd name="connsiteX307" fmla="*/ 489243 w 24089813"/>
              <a:gd name="connsiteY307" fmla="*/ 4504468 h 9103316"/>
              <a:gd name="connsiteX308" fmla="*/ 451122 w 24089813"/>
              <a:gd name="connsiteY308" fmla="*/ 4402402 h 9103316"/>
              <a:gd name="connsiteX309" fmla="*/ 623280 w 24089813"/>
              <a:gd name="connsiteY309" fmla="*/ 4286807 h 9103316"/>
              <a:gd name="connsiteX310" fmla="*/ 687225 w 24089813"/>
              <a:gd name="connsiteY310" fmla="*/ 4248686 h 9103316"/>
              <a:gd name="connsiteX311" fmla="*/ 603605 w 24089813"/>
              <a:gd name="connsiteY311" fmla="*/ 4248686 h 9103316"/>
              <a:gd name="connsiteX312" fmla="*/ 451122 w 24089813"/>
              <a:gd name="connsiteY312" fmla="*/ 4146619 h 9103316"/>
              <a:gd name="connsiteX313" fmla="*/ 687225 w 24089813"/>
              <a:gd name="connsiteY313" fmla="*/ 4108498 h 9103316"/>
              <a:gd name="connsiteX314" fmla="*/ 547039 w 24089813"/>
              <a:gd name="connsiteY314" fmla="*/ 4088822 h 9103316"/>
              <a:gd name="connsiteX315" fmla="*/ 547039 w 24089813"/>
              <a:gd name="connsiteY315" fmla="*/ 4012579 h 9103316"/>
              <a:gd name="connsiteX316" fmla="*/ 1179106 w 24089813"/>
              <a:gd name="connsiteY316" fmla="*/ 3635055 h 9103316"/>
              <a:gd name="connsiteX317" fmla="*/ 3422083 w 24089813"/>
              <a:gd name="connsiteY317" fmla="*/ 3264909 h 9103316"/>
              <a:gd name="connsiteX318" fmla="*/ 8821704 w 24089813"/>
              <a:gd name="connsiteY318" fmla="*/ 3539137 h 9103316"/>
              <a:gd name="connsiteX319" fmla="*/ 5607263 w 24089813"/>
              <a:gd name="connsiteY319" fmla="*/ 3066924 h 9103316"/>
              <a:gd name="connsiteX320" fmla="*/ 4559557 w 24089813"/>
              <a:gd name="connsiteY320" fmla="*/ 3066924 h 9103316"/>
              <a:gd name="connsiteX321" fmla="*/ 4227538 w 24089813"/>
              <a:gd name="connsiteY321" fmla="*/ 3066924 h 9103316"/>
              <a:gd name="connsiteX322" fmla="*/ 5287541 w 24089813"/>
              <a:gd name="connsiteY322" fmla="*/ 3009127 h 9103316"/>
              <a:gd name="connsiteX323" fmla="*/ 5505198 w 24089813"/>
              <a:gd name="connsiteY323" fmla="*/ 2971006 h 9103316"/>
              <a:gd name="connsiteX324" fmla="*/ 4367723 w 24089813"/>
              <a:gd name="connsiteY324" fmla="*/ 3009127 h 9103316"/>
              <a:gd name="connsiteX325" fmla="*/ 3204425 w 24089813"/>
              <a:gd name="connsiteY325" fmla="*/ 3066924 h 9103316"/>
              <a:gd name="connsiteX326" fmla="*/ 1332818 w 24089813"/>
              <a:gd name="connsiteY326" fmla="*/ 3418624 h 9103316"/>
              <a:gd name="connsiteX327" fmla="*/ 1019244 w 24089813"/>
              <a:gd name="connsiteY327" fmla="*/ 3482570 h 9103316"/>
              <a:gd name="connsiteX328" fmla="*/ 1402912 w 24089813"/>
              <a:gd name="connsiteY328" fmla="*/ 3366976 h 9103316"/>
              <a:gd name="connsiteX329" fmla="*/ 1946440 w 24089813"/>
              <a:gd name="connsiteY329" fmla="*/ 3226788 h 9103316"/>
              <a:gd name="connsiteX330" fmla="*/ 3128184 w 24089813"/>
              <a:gd name="connsiteY330" fmla="*/ 3047249 h 9103316"/>
              <a:gd name="connsiteX331" fmla="*/ 6054875 w 24089813"/>
              <a:gd name="connsiteY331" fmla="*/ 2907061 h 9103316"/>
              <a:gd name="connsiteX332" fmla="*/ 6393043 w 24089813"/>
              <a:gd name="connsiteY332" fmla="*/ 2887385 h 9103316"/>
              <a:gd name="connsiteX333" fmla="*/ 5587588 w 24089813"/>
              <a:gd name="connsiteY333" fmla="*/ 2830818 h 9103316"/>
              <a:gd name="connsiteX334" fmla="*/ 5287541 w 24089813"/>
              <a:gd name="connsiteY334" fmla="*/ 2811142 h 9103316"/>
              <a:gd name="connsiteX335" fmla="*/ 6706617 w 24089813"/>
              <a:gd name="connsiteY335" fmla="*/ 2849264 h 9103316"/>
              <a:gd name="connsiteX336" fmla="*/ 11294635 w 24089813"/>
              <a:gd name="connsiteY336" fmla="*/ 3992904 h 9103316"/>
              <a:gd name="connsiteX337" fmla="*/ 11332756 w 24089813"/>
              <a:gd name="connsiteY337" fmla="*/ 4012579 h 9103316"/>
              <a:gd name="connsiteX338" fmla="*/ 11332756 w 24089813"/>
              <a:gd name="connsiteY338" fmla="*/ 4012579 h 9103316"/>
              <a:gd name="connsiteX339" fmla="*/ 11294635 w 24089813"/>
              <a:gd name="connsiteY339" fmla="*/ 3992904 h 9103316"/>
              <a:gd name="connsiteX340" fmla="*/ 8297851 w 24089813"/>
              <a:gd name="connsiteY340" fmla="*/ 2990682 h 9103316"/>
              <a:gd name="connsiteX341" fmla="*/ 7926482 w 24089813"/>
              <a:gd name="connsiteY341" fmla="*/ 2907061 h 9103316"/>
              <a:gd name="connsiteX342" fmla="*/ 7964602 w 24089813"/>
              <a:gd name="connsiteY342" fmla="*/ 2849264 h 9103316"/>
              <a:gd name="connsiteX343" fmla="*/ 7582165 w 24089813"/>
              <a:gd name="connsiteY343" fmla="*/ 2792696 h 9103316"/>
              <a:gd name="connsiteX344" fmla="*/ 7358359 w 24089813"/>
              <a:gd name="connsiteY344" fmla="*/ 2747197 h 9103316"/>
              <a:gd name="connsiteX345" fmla="*/ 7550193 w 24089813"/>
              <a:gd name="connsiteY345" fmla="*/ 2734900 h 9103316"/>
              <a:gd name="connsiteX346" fmla="*/ 8438037 w 24089813"/>
              <a:gd name="connsiteY346" fmla="*/ 2849264 h 9103316"/>
              <a:gd name="connsiteX347" fmla="*/ 10776930 w 24089813"/>
              <a:gd name="connsiteY347" fmla="*/ 3520691 h 9103316"/>
              <a:gd name="connsiteX348" fmla="*/ 10776930 w 24089813"/>
              <a:gd name="connsiteY348" fmla="*/ 3520691 h 9103316"/>
              <a:gd name="connsiteX349" fmla="*/ 10265374 w 24089813"/>
              <a:gd name="connsiteY349" fmla="*/ 3284585 h 9103316"/>
              <a:gd name="connsiteX350" fmla="*/ 7850240 w 24089813"/>
              <a:gd name="connsiteY350" fmla="*/ 2651278 h 9103316"/>
              <a:gd name="connsiteX351" fmla="*/ 8815555 w 24089813"/>
              <a:gd name="connsiteY351" fmla="*/ 2792696 h 9103316"/>
              <a:gd name="connsiteX352" fmla="*/ 9071334 w 24089813"/>
              <a:gd name="connsiteY352" fmla="*/ 2830818 h 9103316"/>
              <a:gd name="connsiteX353" fmla="*/ 8834001 w 24089813"/>
              <a:gd name="connsiteY353" fmla="*/ 2773021 h 9103316"/>
              <a:gd name="connsiteX354" fmla="*/ 8399917 w 24089813"/>
              <a:gd name="connsiteY354" fmla="*/ 2670954 h 9103316"/>
              <a:gd name="connsiteX355" fmla="*/ 8655694 w 24089813"/>
              <a:gd name="connsiteY355" fmla="*/ 2613157 h 9103316"/>
              <a:gd name="connsiteX356" fmla="*/ 8201934 w 24089813"/>
              <a:gd name="connsiteY356" fmla="*/ 2498793 h 9103316"/>
              <a:gd name="connsiteX357" fmla="*/ 10029271 w 24089813"/>
              <a:gd name="connsiteY357" fmla="*/ 2907061 h 9103316"/>
              <a:gd name="connsiteX358" fmla="*/ 10029271 w 24089813"/>
              <a:gd name="connsiteY358" fmla="*/ 2907061 h 9103316"/>
              <a:gd name="connsiteX359" fmla="*/ 8495833 w 24089813"/>
              <a:gd name="connsiteY359" fmla="*/ 2479118 h 9103316"/>
              <a:gd name="connsiteX360" fmla="*/ 7671933 w 24089813"/>
              <a:gd name="connsiteY360" fmla="*/ 2319254 h 9103316"/>
              <a:gd name="connsiteX361" fmla="*/ 6802534 w 24089813"/>
              <a:gd name="connsiteY361" fmla="*/ 2179066 h 9103316"/>
              <a:gd name="connsiteX362" fmla="*/ 6884924 w 24089813"/>
              <a:gd name="connsiteY362" fmla="*/ 2140944 h 9103316"/>
              <a:gd name="connsiteX363" fmla="*/ 7236619 w 24089813"/>
              <a:gd name="connsiteY363" fmla="*/ 2159390 h 9103316"/>
              <a:gd name="connsiteX364" fmla="*/ 8457712 w 24089813"/>
              <a:gd name="connsiteY364" fmla="*/ 2281133 h 9103316"/>
              <a:gd name="connsiteX365" fmla="*/ 8713490 w 24089813"/>
              <a:gd name="connsiteY365" fmla="*/ 2299578 h 9103316"/>
              <a:gd name="connsiteX366" fmla="*/ 8399917 w 24089813"/>
              <a:gd name="connsiteY366" fmla="*/ 2223336 h 9103316"/>
              <a:gd name="connsiteX367" fmla="*/ 8770057 w 24089813"/>
              <a:gd name="connsiteY367" fmla="*/ 2223336 h 9103316"/>
              <a:gd name="connsiteX368" fmla="*/ 9166021 w 24089813"/>
              <a:gd name="connsiteY368" fmla="*/ 2281133 h 9103316"/>
              <a:gd name="connsiteX369" fmla="*/ 8297851 w 24089813"/>
              <a:gd name="connsiteY369" fmla="*/ 2063472 h 9103316"/>
              <a:gd name="connsiteX370" fmla="*/ 8457712 w 24089813"/>
              <a:gd name="connsiteY370" fmla="*/ 2025351 h 9103316"/>
              <a:gd name="connsiteX371" fmla="*/ 9089779 w 24089813"/>
              <a:gd name="connsiteY371" fmla="*/ 2101593 h 9103316"/>
              <a:gd name="connsiteX372" fmla="*/ 9345557 w 24089813"/>
              <a:gd name="connsiteY372" fmla="*/ 2140944 h 9103316"/>
              <a:gd name="connsiteX373" fmla="*/ 9045511 w 24089813"/>
              <a:gd name="connsiteY373" fmla="*/ 2063472 h 9103316"/>
              <a:gd name="connsiteX374" fmla="*/ 8553629 w 24089813"/>
              <a:gd name="connsiteY374" fmla="*/ 1903608 h 9103316"/>
              <a:gd name="connsiteX375" fmla="*/ 8003953 w 24089813"/>
              <a:gd name="connsiteY375" fmla="*/ 1807690 h 9103316"/>
              <a:gd name="connsiteX376" fmla="*/ 8201934 w 24089813"/>
              <a:gd name="connsiteY376" fmla="*/ 1731447 h 9103316"/>
              <a:gd name="connsiteX377" fmla="*/ 8148750 w 24089813"/>
              <a:gd name="connsiteY377" fmla="*/ 1709620 h 9103316"/>
              <a:gd name="connsiteX378" fmla="*/ 8111345 w 24089813"/>
              <a:gd name="connsiteY378" fmla="*/ 1708706 h 9103316"/>
              <a:gd name="connsiteX379" fmla="*/ 8168444 w 24089813"/>
              <a:gd name="connsiteY379" fmla="*/ 1701703 h 9103316"/>
              <a:gd name="connsiteX380" fmla="*/ 8438037 w 24089813"/>
              <a:gd name="connsiteY380" fmla="*/ 1731447 h 9103316"/>
              <a:gd name="connsiteX381" fmla="*/ 8438037 w 24089813"/>
              <a:gd name="connsiteY381" fmla="*/ 1731447 h 9103316"/>
              <a:gd name="connsiteX382" fmla="*/ 8361795 w 24089813"/>
              <a:gd name="connsiteY382" fmla="*/ 1667502 h 9103316"/>
              <a:gd name="connsiteX383" fmla="*/ 8968039 w 24089813"/>
              <a:gd name="connsiteY383" fmla="*/ 1769569 h 9103316"/>
              <a:gd name="connsiteX384" fmla="*/ 9147575 w 24089813"/>
              <a:gd name="connsiteY384" fmla="*/ 1807690 h 9103316"/>
              <a:gd name="connsiteX385" fmla="*/ 9147575 w 24089813"/>
              <a:gd name="connsiteY385" fmla="*/ 1807690 h 9103316"/>
              <a:gd name="connsiteX386" fmla="*/ 8968039 w 24089813"/>
              <a:gd name="connsiteY386" fmla="*/ 1769569 h 9103316"/>
              <a:gd name="connsiteX387" fmla="*/ 8240055 w 24089813"/>
              <a:gd name="connsiteY387" fmla="*/ 1591259 h 9103316"/>
              <a:gd name="connsiteX388" fmla="*/ 10093217 w 24089813"/>
              <a:gd name="connsiteY388" fmla="*/ 1941730 h 9103316"/>
              <a:gd name="connsiteX389" fmla="*/ 11408997 w 24089813"/>
              <a:gd name="connsiteY389" fmla="*/ 2459442 h 9103316"/>
              <a:gd name="connsiteX390" fmla="*/ 13158863 w 24089813"/>
              <a:gd name="connsiteY390" fmla="*/ 3443219 h 9103316"/>
              <a:gd name="connsiteX391" fmla="*/ 13728215 w 24089813"/>
              <a:gd name="connsiteY391" fmla="*/ 3794919 h 9103316"/>
              <a:gd name="connsiteX392" fmla="*/ 13708540 w 24089813"/>
              <a:gd name="connsiteY392" fmla="*/ 3756798 h 9103316"/>
              <a:gd name="connsiteX393" fmla="*/ 13236335 w 24089813"/>
              <a:gd name="connsiteY393" fmla="*/ 3418624 h 9103316"/>
              <a:gd name="connsiteX394" fmla="*/ 11504914 w 24089813"/>
              <a:gd name="connsiteY394" fmla="*/ 2377051 h 9103316"/>
              <a:gd name="connsiteX395" fmla="*/ 8987714 w 24089813"/>
              <a:gd name="connsiteY395" fmla="*/ 1457220 h 9103316"/>
              <a:gd name="connsiteX396" fmla="*/ 8789732 w 24089813"/>
              <a:gd name="connsiteY396" fmla="*/ 1411720 h 9103316"/>
              <a:gd name="connsiteX397" fmla="*/ 8834001 w 24089813"/>
              <a:gd name="connsiteY397" fmla="*/ 1373599 h 9103316"/>
              <a:gd name="connsiteX398" fmla="*/ 8297851 w 24089813"/>
              <a:gd name="connsiteY398" fmla="*/ 1259234 h 9103316"/>
              <a:gd name="connsiteX399" fmla="*/ 10521152 w 24089813"/>
              <a:gd name="connsiteY399" fmla="*/ 1807690 h 9103316"/>
              <a:gd name="connsiteX400" fmla="*/ 10585097 w 24089813"/>
              <a:gd name="connsiteY400" fmla="*/ 1827366 h 9103316"/>
              <a:gd name="connsiteX401" fmla="*/ 10642893 w 24089813"/>
              <a:gd name="connsiteY401" fmla="*/ 1847041 h 9103316"/>
              <a:gd name="connsiteX402" fmla="*/ 10642893 w 24089813"/>
              <a:gd name="connsiteY402" fmla="*/ 1847041 h 9103316"/>
              <a:gd name="connsiteX403" fmla="*/ 10585097 w 24089813"/>
              <a:gd name="connsiteY403" fmla="*/ 1827366 h 9103316"/>
              <a:gd name="connsiteX404" fmla="*/ 10521152 w 24089813"/>
              <a:gd name="connsiteY404" fmla="*/ 1807690 h 9103316"/>
              <a:gd name="connsiteX405" fmla="*/ 9479596 w 24089813"/>
              <a:gd name="connsiteY405" fmla="*/ 1373599 h 9103316"/>
              <a:gd name="connsiteX406" fmla="*/ 9479596 w 24089813"/>
              <a:gd name="connsiteY406" fmla="*/ 1373599 h 9103316"/>
              <a:gd name="connsiteX407" fmla="*/ 9403353 w 24089813"/>
              <a:gd name="connsiteY407" fmla="*/ 1315802 h 9103316"/>
              <a:gd name="connsiteX408" fmla="*/ 10151012 w 24089813"/>
              <a:gd name="connsiteY408" fmla="*/ 1495341 h 9103316"/>
              <a:gd name="connsiteX409" fmla="*/ 10207578 w 24089813"/>
              <a:gd name="connsiteY409" fmla="*/ 1513787 h 9103316"/>
              <a:gd name="connsiteX410" fmla="*/ 10265374 w 24089813"/>
              <a:gd name="connsiteY410" fmla="*/ 1533462 h 9103316"/>
              <a:gd name="connsiteX411" fmla="*/ 10265374 w 24089813"/>
              <a:gd name="connsiteY411" fmla="*/ 1533462 h 9103316"/>
              <a:gd name="connsiteX412" fmla="*/ 10207578 w 24089813"/>
              <a:gd name="connsiteY412" fmla="*/ 1513787 h 9103316"/>
              <a:gd name="connsiteX413" fmla="*/ 10151012 w 24089813"/>
              <a:gd name="connsiteY413" fmla="*/ 1495341 h 9103316"/>
              <a:gd name="connsiteX414" fmla="*/ 9659132 w 24089813"/>
              <a:gd name="connsiteY414" fmla="*/ 1315802 h 9103316"/>
              <a:gd name="connsiteX415" fmla="*/ 9127900 w 24089813"/>
              <a:gd name="connsiteY415" fmla="*/ 1157168 h 9103316"/>
              <a:gd name="connsiteX416" fmla="*/ 9403353 w 24089813"/>
              <a:gd name="connsiteY416" fmla="*/ 1157168 h 9103316"/>
              <a:gd name="connsiteX417" fmla="*/ 8597898 w 24089813"/>
              <a:gd name="connsiteY417" fmla="*/ 983777 h 9103316"/>
              <a:gd name="connsiteX418" fmla="*/ 8418362 w 24089813"/>
              <a:gd name="connsiteY418" fmla="*/ 919832 h 9103316"/>
              <a:gd name="connsiteX419" fmla="*/ 10189133 w 24089813"/>
              <a:gd name="connsiteY419" fmla="*/ 1353923 h 9103316"/>
              <a:gd name="connsiteX420" fmla="*/ 10425236 w 24089813"/>
              <a:gd name="connsiteY420" fmla="*/ 1411720 h 9103316"/>
              <a:gd name="connsiteX421" fmla="*/ 9677577 w 24089813"/>
              <a:gd name="connsiteY421" fmla="*/ 1117817 h 9103316"/>
              <a:gd name="connsiteX422" fmla="*/ 10367440 w 24089813"/>
              <a:gd name="connsiteY422" fmla="*/ 1315802 h 9103316"/>
              <a:gd name="connsiteX423" fmla="*/ 10367440 w 24089813"/>
              <a:gd name="connsiteY423" fmla="*/ 1315802 h 9103316"/>
              <a:gd name="connsiteX424" fmla="*/ 10009596 w 24089813"/>
              <a:gd name="connsiteY424" fmla="*/ 1117817 h 9103316"/>
              <a:gd name="connsiteX425" fmla="*/ 10348994 w 24089813"/>
              <a:gd name="connsiteY425" fmla="*/ 1219884 h 9103316"/>
              <a:gd name="connsiteX426" fmla="*/ 10521152 w 24089813"/>
              <a:gd name="connsiteY426" fmla="*/ 1219884 h 9103316"/>
              <a:gd name="connsiteX427" fmla="*/ 10802754 w 24089813"/>
              <a:gd name="connsiteY427" fmla="*/ 1335477 h 9103316"/>
              <a:gd name="connsiteX428" fmla="*/ 10661338 w 24089813"/>
              <a:gd name="connsiteY428" fmla="*/ 1259234 h 9103316"/>
              <a:gd name="connsiteX429" fmla="*/ 10719134 w 24089813"/>
              <a:gd name="connsiteY429" fmla="*/ 1239559 h 9103316"/>
              <a:gd name="connsiteX430" fmla="*/ 9601335 w 24089813"/>
              <a:gd name="connsiteY430" fmla="*/ 823913 h 9103316"/>
              <a:gd name="connsiteX431" fmla="*/ 8495833 w 24089813"/>
              <a:gd name="connsiteY431" fmla="*/ 569361 h 9103316"/>
              <a:gd name="connsiteX432" fmla="*/ 8380242 w 24089813"/>
              <a:gd name="connsiteY432" fmla="*/ 511564 h 9103316"/>
              <a:gd name="connsiteX433" fmla="*/ 9747670 w 24089813"/>
              <a:gd name="connsiteY433" fmla="*/ 683725 h 9103316"/>
              <a:gd name="connsiteX434" fmla="*/ 9817763 w 24089813"/>
              <a:gd name="connsiteY434" fmla="*/ 683725 h 9103316"/>
              <a:gd name="connsiteX435" fmla="*/ 10151012 w 24089813"/>
              <a:gd name="connsiteY435" fmla="*/ 766117 h 9103316"/>
              <a:gd name="connsiteX436" fmla="*/ 10348994 w 24089813"/>
              <a:gd name="connsiteY436" fmla="*/ 747671 h 9103316"/>
              <a:gd name="connsiteX437" fmla="*/ 9563214 w 24089813"/>
              <a:gd name="connsiteY437" fmla="*/ 491889 h 9103316"/>
              <a:gd name="connsiteX438" fmla="*/ 9991151 w 24089813"/>
              <a:gd name="connsiteY438" fmla="*/ 530010 h 9103316"/>
              <a:gd name="connsiteX439" fmla="*/ 10246929 w 24089813"/>
              <a:gd name="connsiteY439" fmla="*/ 607482 h 9103316"/>
              <a:gd name="connsiteX440" fmla="*/ 10483032 w 24089813"/>
              <a:gd name="connsiteY440" fmla="*/ 664050 h 9103316"/>
              <a:gd name="connsiteX441" fmla="*/ 10131337 w 24089813"/>
              <a:gd name="connsiteY441" fmla="*/ 530010 h 9103316"/>
              <a:gd name="connsiteX442" fmla="*/ 9895234 w 24089813"/>
              <a:gd name="connsiteY442" fmla="*/ 332025 h 9103316"/>
              <a:gd name="connsiteX443" fmla="*/ 10348994 w 24089813"/>
              <a:gd name="connsiteY443" fmla="*/ 491889 h 9103316"/>
              <a:gd name="connsiteX444" fmla="*/ 11684451 w 24089813"/>
              <a:gd name="connsiteY444" fmla="*/ 983777 h 9103316"/>
              <a:gd name="connsiteX445" fmla="*/ 14730423 w 24089813"/>
              <a:gd name="connsiteY445" fmla="*/ 2830818 h 9103316"/>
              <a:gd name="connsiteX446" fmla="*/ 16327806 w 24089813"/>
              <a:gd name="connsiteY446" fmla="*/ 3564961 h 9103316"/>
              <a:gd name="connsiteX447" fmla="*/ 16289685 w 24089813"/>
              <a:gd name="connsiteY447" fmla="*/ 3578488 h 9103316"/>
              <a:gd name="connsiteX448" fmla="*/ 16583584 w 24089813"/>
              <a:gd name="connsiteY448" fmla="*/ 3654731 h 9103316"/>
              <a:gd name="connsiteX449" fmla="*/ 17510780 w 24089813"/>
              <a:gd name="connsiteY449" fmla="*/ 3852716 h 9103316"/>
              <a:gd name="connsiteX450" fmla="*/ 17606696 w 24089813"/>
              <a:gd name="connsiteY450" fmla="*/ 3872391 h 9103316"/>
              <a:gd name="connsiteX451" fmla="*/ 17606696 w 24089813"/>
              <a:gd name="connsiteY451" fmla="*/ 3872391 h 9103316"/>
              <a:gd name="connsiteX452" fmla="*/ 17510780 w 24089813"/>
              <a:gd name="connsiteY452" fmla="*/ 3852716 h 9103316"/>
              <a:gd name="connsiteX453" fmla="*/ 16880460 w 24089813"/>
              <a:gd name="connsiteY453" fmla="*/ 3712816 h 9103316"/>
              <a:gd name="connsiteX454" fmla="*/ 16694426 w 24089813"/>
              <a:gd name="connsiteY454" fmla="*/ 3659045 h 9103316"/>
              <a:gd name="connsiteX455" fmla="*/ 16714240 w 24089813"/>
              <a:gd name="connsiteY455" fmla="*/ 3657036 h 9103316"/>
              <a:gd name="connsiteX456" fmla="*/ 16743446 w 24089813"/>
              <a:gd name="connsiteY456" fmla="*/ 3654731 h 9103316"/>
              <a:gd name="connsiteX457" fmla="*/ 16327806 w 24089813"/>
              <a:gd name="connsiteY457" fmla="*/ 3520691 h 9103316"/>
              <a:gd name="connsiteX458" fmla="*/ 12469001 w 24089813"/>
              <a:gd name="connsiteY458" fmla="*/ 1277680 h 9103316"/>
              <a:gd name="connsiteX459" fmla="*/ 11172894 w 24089813"/>
              <a:gd name="connsiteY459" fmla="*/ 645604 h 9103316"/>
              <a:gd name="connsiteX460" fmla="*/ 11057302 w 24089813"/>
              <a:gd name="connsiteY460" fmla="*/ 549685 h 9103316"/>
              <a:gd name="connsiteX461" fmla="*/ 11824637 w 24089813"/>
              <a:gd name="connsiteY461" fmla="*/ 785792 h 9103316"/>
              <a:gd name="connsiteX462" fmla="*/ 11824637 w 24089813"/>
              <a:gd name="connsiteY462" fmla="*/ 785792 h 9103316"/>
              <a:gd name="connsiteX463" fmla="*/ 11057302 w 24089813"/>
              <a:gd name="connsiteY463" fmla="*/ 313579 h 9103316"/>
              <a:gd name="connsiteX464" fmla="*/ 10840875 w 24089813"/>
              <a:gd name="connsiteY464" fmla="*/ 134040 h 9103316"/>
              <a:gd name="connsiteX465" fmla="*/ 11626656 w 24089813"/>
              <a:gd name="connsiteY465" fmla="*/ 370146 h 9103316"/>
              <a:gd name="connsiteX466" fmla="*/ 11626656 w 24089813"/>
              <a:gd name="connsiteY466" fmla="*/ 370146 h 9103316"/>
              <a:gd name="connsiteX467" fmla="*/ 11352431 w 24089813"/>
              <a:gd name="connsiteY467" fmla="*/ 236107 h 9103316"/>
              <a:gd name="connsiteX468" fmla="*/ 11646331 w 24089813"/>
              <a:gd name="connsiteY468" fmla="*/ 313579 h 9103316"/>
              <a:gd name="connsiteX469" fmla="*/ 11447118 w 24089813"/>
              <a:gd name="connsiteY469" fmla="*/ 134040 h 9103316"/>
              <a:gd name="connsiteX470" fmla="*/ 11568859 w 24089813"/>
              <a:gd name="connsiteY470" fmla="*/ 134040 h 9103316"/>
              <a:gd name="connsiteX471" fmla="*/ 11352431 w 24089813"/>
              <a:gd name="connsiteY471" fmla="*/ 0 h 9103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</a:cxnLst>
            <a:rect l="l" t="t" r="r" b="b"/>
            <a:pathLst>
              <a:path w="24089813" h="9103316">
                <a:moveTo>
                  <a:pt x="16679500" y="3654731"/>
                </a:moveTo>
                <a:lnTo>
                  <a:pt x="16694426" y="3659045"/>
                </a:lnTo>
                <a:lnTo>
                  <a:pt x="16694334" y="3659054"/>
                </a:lnTo>
                <a:cubicBezTo>
                  <a:pt x="16688186" y="3658958"/>
                  <a:pt x="16682882" y="3657805"/>
                  <a:pt x="16679500" y="3654731"/>
                </a:cubicBezTo>
                <a:close/>
                <a:moveTo>
                  <a:pt x="9147575" y="3616609"/>
                </a:moveTo>
                <a:cubicBezTo>
                  <a:pt x="9173399" y="3648582"/>
                  <a:pt x="9223817" y="3660879"/>
                  <a:pt x="9281613" y="3654731"/>
                </a:cubicBezTo>
                <a:cubicBezTo>
                  <a:pt x="9307436" y="3718676"/>
                  <a:pt x="9389826" y="3635055"/>
                  <a:pt x="9281613" y="3654731"/>
                </a:cubicBezTo>
                <a:cubicBezTo>
                  <a:pt x="9255789" y="3628907"/>
                  <a:pt x="9205371" y="3616609"/>
                  <a:pt x="9147575" y="3616609"/>
                </a:cubicBezTo>
                <a:close/>
                <a:moveTo>
                  <a:pt x="1415209" y="3360828"/>
                </a:moveTo>
                <a:cubicBezTo>
                  <a:pt x="1409060" y="3360828"/>
                  <a:pt x="1402912" y="3366976"/>
                  <a:pt x="1402912" y="3366976"/>
                </a:cubicBezTo>
                <a:cubicBezTo>
                  <a:pt x="1396763" y="3366976"/>
                  <a:pt x="1396763" y="3366976"/>
                  <a:pt x="1415209" y="3360828"/>
                </a:cubicBezTo>
                <a:close/>
                <a:moveTo>
                  <a:pt x="8154207" y="2474410"/>
                </a:moveTo>
                <a:cubicBezTo>
                  <a:pt x="8168732" y="2475966"/>
                  <a:pt x="8185948" y="2482807"/>
                  <a:pt x="8201934" y="2498793"/>
                </a:cubicBezTo>
                <a:cubicBezTo>
                  <a:pt x="8091262" y="2512628"/>
                  <a:pt x="8110629" y="2469741"/>
                  <a:pt x="8154207" y="2474410"/>
                </a:cubicBezTo>
                <a:close/>
                <a:moveTo>
                  <a:pt x="8107862" y="1708621"/>
                </a:moveTo>
                <a:lnTo>
                  <a:pt x="8111345" y="1708706"/>
                </a:lnTo>
                <a:lnTo>
                  <a:pt x="8086342" y="1711772"/>
                </a:lnTo>
                <a:cubicBezTo>
                  <a:pt x="8087880" y="1710235"/>
                  <a:pt x="8096257" y="1709082"/>
                  <a:pt x="8107862" y="1708621"/>
                </a:cubicBezTo>
                <a:close/>
                <a:moveTo>
                  <a:pt x="11352431" y="0"/>
                </a:moveTo>
                <a:cubicBezTo>
                  <a:pt x="11447118" y="0"/>
                  <a:pt x="11504914" y="51649"/>
                  <a:pt x="11588534" y="76243"/>
                </a:cubicBezTo>
                <a:cubicBezTo>
                  <a:pt x="11678302" y="108216"/>
                  <a:pt x="11766842" y="108216"/>
                  <a:pt x="11844312" y="134040"/>
                </a:cubicBezTo>
                <a:cubicBezTo>
                  <a:pt x="11888581" y="153715"/>
                  <a:pt x="11932850" y="197985"/>
                  <a:pt x="11978349" y="217661"/>
                </a:cubicBezTo>
                <a:cubicBezTo>
                  <a:pt x="12028767" y="229958"/>
                  <a:pt x="12085333" y="217661"/>
                  <a:pt x="12136981" y="236107"/>
                </a:cubicBezTo>
                <a:cubicBezTo>
                  <a:pt x="12302991" y="293904"/>
                  <a:pt x="12494824" y="427943"/>
                  <a:pt x="12666983" y="530010"/>
                </a:cubicBezTo>
                <a:cubicBezTo>
                  <a:pt x="12845289" y="632077"/>
                  <a:pt x="13018677" y="741522"/>
                  <a:pt x="13178539" y="843589"/>
                </a:cubicBezTo>
                <a:cubicBezTo>
                  <a:pt x="14136477" y="1443693"/>
                  <a:pt x="14954229" y="2108972"/>
                  <a:pt x="16015461" y="2555360"/>
                </a:cubicBezTo>
                <a:cubicBezTo>
                  <a:pt x="16245416" y="2651278"/>
                  <a:pt x="16449546" y="2741048"/>
                  <a:pt x="16699176" y="2811142"/>
                </a:cubicBezTo>
                <a:cubicBezTo>
                  <a:pt x="16833214" y="2849264"/>
                  <a:pt x="16979548" y="2900912"/>
                  <a:pt x="17114816" y="2926736"/>
                </a:cubicBezTo>
                <a:cubicBezTo>
                  <a:pt x="17395188" y="2996830"/>
                  <a:pt x="17702612" y="3002979"/>
                  <a:pt x="18021106" y="3066924"/>
                </a:cubicBezTo>
                <a:cubicBezTo>
                  <a:pt x="18040780" y="3073073"/>
                  <a:pt x="18136698" y="3098897"/>
                  <a:pt x="18156372" y="3105045"/>
                </a:cubicBezTo>
                <a:cubicBezTo>
                  <a:pt x="18136698" y="3098897"/>
                  <a:pt x="17982984" y="3117343"/>
                  <a:pt x="18136698" y="3143167"/>
                </a:cubicBezTo>
                <a:cubicBezTo>
                  <a:pt x="18386328" y="3188667"/>
                  <a:pt x="18640876" y="3213261"/>
                  <a:pt x="18864682" y="3245234"/>
                </a:cubicBezTo>
                <a:cubicBezTo>
                  <a:pt x="19006098" y="3264909"/>
                  <a:pt x="19165958" y="3316558"/>
                  <a:pt x="19299996" y="3341152"/>
                </a:cubicBezTo>
                <a:cubicBezTo>
                  <a:pt x="19370088" y="3354679"/>
                  <a:pt x="19440182" y="3335003"/>
                  <a:pt x="19497978" y="3360828"/>
                </a:cubicBezTo>
                <a:cubicBezTo>
                  <a:pt x="19510274" y="3366976"/>
                  <a:pt x="19478302" y="3380503"/>
                  <a:pt x="19452478" y="3380503"/>
                </a:cubicBezTo>
                <a:cubicBezTo>
                  <a:pt x="19434034" y="3373125"/>
                  <a:pt x="19420506" y="3366976"/>
                  <a:pt x="19414358" y="3380503"/>
                </a:cubicBezTo>
                <a:cubicBezTo>
                  <a:pt x="19414358" y="3386651"/>
                  <a:pt x="19434034" y="3386651"/>
                  <a:pt x="19452478" y="3380503"/>
                </a:cubicBezTo>
                <a:cubicBezTo>
                  <a:pt x="19484452" y="3398949"/>
                  <a:pt x="19523802" y="3437070"/>
                  <a:pt x="19504126" y="3437070"/>
                </a:cubicBezTo>
                <a:lnTo>
                  <a:pt x="19485534" y="3431905"/>
                </a:lnTo>
                <a:lnTo>
                  <a:pt x="19459858" y="3418624"/>
                </a:lnTo>
                <a:cubicBezTo>
                  <a:pt x="19466006" y="3424773"/>
                  <a:pt x="19472154" y="3427847"/>
                  <a:pt x="19479226" y="3430153"/>
                </a:cubicBezTo>
                <a:lnTo>
                  <a:pt x="19485534" y="3431905"/>
                </a:lnTo>
                <a:lnTo>
                  <a:pt x="19486604" y="3432459"/>
                </a:lnTo>
                <a:cubicBezTo>
                  <a:pt x="19494596" y="3435533"/>
                  <a:pt x="19501052" y="3437070"/>
                  <a:pt x="19504126" y="3437070"/>
                </a:cubicBezTo>
                <a:cubicBezTo>
                  <a:pt x="19657840" y="3488719"/>
                  <a:pt x="19925914" y="3475192"/>
                  <a:pt x="20085776" y="3482570"/>
                </a:cubicBezTo>
                <a:cubicBezTo>
                  <a:pt x="20609628" y="3508394"/>
                  <a:pt x="21369584" y="3456746"/>
                  <a:pt x="21702834" y="3462894"/>
                </a:cubicBezTo>
                <a:cubicBezTo>
                  <a:pt x="21727428" y="3462894"/>
                  <a:pt x="21817196" y="3469043"/>
                  <a:pt x="21836872" y="3482570"/>
                </a:cubicBezTo>
                <a:cubicBezTo>
                  <a:pt x="21785224" y="3456746"/>
                  <a:pt x="21619214" y="3539137"/>
                  <a:pt x="21715130" y="3532988"/>
                </a:cubicBezTo>
                <a:cubicBezTo>
                  <a:pt x="21523298" y="3558812"/>
                  <a:pt x="21185130" y="3558812"/>
                  <a:pt x="20973620" y="3558812"/>
                </a:cubicBezTo>
                <a:cubicBezTo>
                  <a:pt x="20667424" y="3558812"/>
                  <a:pt x="20321878" y="3564961"/>
                  <a:pt x="19791876" y="3539137"/>
                </a:cubicBezTo>
                <a:cubicBezTo>
                  <a:pt x="19721784" y="3532988"/>
                  <a:pt x="19459858" y="3494867"/>
                  <a:pt x="19434034" y="3520691"/>
                </a:cubicBezTo>
                <a:cubicBezTo>
                  <a:pt x="19440182" y="3520691"/>
                  <a:pt x="19548396" y="3584637"/>
                  <a:pt x="19536098" y="3578488"/>
                </a:cubicBezTo>
                <a:cubicBezTo>
                  <a:pt x="19625866" y="3596934"/>
                  <a:pt x="19989858" y="3571110"/>
                  <a:pt x="20009534" y="3616609"/>
                </a:cubicBezTo>
                <a:cubicBezTo>
                  <a:pt x="20027980" y="3660879"/>
                  <a:pt x="20353850" y="3635055"/>
                  <a:pt x="20341554" y="3635055"/>
                </a:cubicBezTo>
                <a:cubicBezTo>
                  <a:pt x="20481740" y="3642434"/>
                  <a:pt x="20679722" y="3654731"/>
                  <a:pt x="20851880" y="3654731"/>
                </a:cubicBezTo>
                <a:cubicBezTo>
                  <a:pt x="20935500" y="3654731"/>
                  <a:pt x="21407706" y="3680555"/>
                  <a:pt x="21145778" y="3680555"/>
                </a:cubicBezTo>
                <a:cubicBezTo>
                  <a:pt x="20897378" y="3680555"/>
                  <a:pt x="20685870" y="3642434"/>
                  <a:pt x="20417796" y="3680555"/>
                </a:cubicBezTo>
                <a:cubicBezTo>
                  <a:pt x="20302204" y="3692852"/>
                  <a:pt x="20455916" y="3692852"/>
                  <a:pt x="20379674" y="3718676"/>
                </a:cubicBezTo>
                <a:cubicBezTo>
                  <a:pt x="20334176" y="3730974"/>
                  <a:pt x="20193990" y="3730974"/>
                  <a:pt x="20085776" y="3756798"/>
                </a:cubicBezTo>
                <a:cubicBezTo>
                  <a:pt x="20021830" y="3769095"/>
                  <a:pt x="19976332" y="3808446"/>
                  <a:pt x="19925914" y="3814595"/>
                </a:cubicBezTo>
                <a:cubicBezTo>
                  <a:pt x="19836146" y="3826892"/>
                  <a:pt x="19785728" y="3788770"/>
                  <a:pt x="19734080" y="3814595"/>
                </a:cubicBezTo>
                <a:cubicBezTo>
                  <a:pt x="19689812" y="3833040"/>
                  <a:pt x="19727932" y="3890837"/>
                  <a:pt x="19714406" y="3890837"/>
                </a:cubicBezTo>
                <a:cubicBezTo>
                  <a:pt x="19625866" y="3910513"/>
                  <a:pt x="19178256" y="3852716"/>
                  <a:pt x="18967976" y="3852716"/>
                </a:cubicBezTo>
                <a:cubicBezTo>
                  <a:pt x="18928626" y="3852716"/>
                  <a:pt x="18640876" y="3865013"/>
                  <a:pt x="18808114" y="3890837"/>
                </a:cubicBezTo>
                <a:cubicBezTo>
                  <a:pt x="18992570" y="3922810"/>
                  <a:pt x="19210228" y="3960932"/>
                  <a:pt x="19414358" y="3974458"/>
                </a:cubicBezTo>
                <a:cubicBezTo>
                  <a:pt x="19491830" y="3974458"/>
                  <a:pt x="19913618" y="3986755"/>
                  <a:pt x="19925914" y="4012579"/>
                </a:cubicBezTo>
                <a:cubicBezTo>
                  <a:pt x="19932062" y="4024877"/>
                  <a:pt x="19286470" y="3992904"/>
                  <a:pt x="19612340" y="4050701"/>
                </a:cubicBezTo>
                <a:cubicBezTo>
                  <a:pt x="19919766" y="4102349"/>
                  <a:pt x="19497978" y="4108498"/>
                  <a:pt x="19434034" y="4108498"/>
                </a:cubicBezTo>
                <a:cubicBezTo>
                  <a:pt x="19350414" y="4108498"/>
                  <a:pt x="19076190" y="4056849"/>
                  <a:pt x="18986422" y="4088822"/>
                </a:cubicBezTo>
                <a:cubicBezTo>
                  <a:pt x="18800736" y="4158916"/>
                  <a:pt x="19370088" y="4140471"/>
                  <a:pt x="19555774" y="4146619"/>
                </a:cubicBezTo>
                <a:cubicBezTo>
                  <a:pt x="20021830" y="4172443"/>
                  <a:pt x="20225962" y="4184740"/>
                  <a:pt x="20597332" y="4210565"/>
                </a:cubicBezTo>
                <a:cubicBezTo>
                  <a:pt x="21037564" y="4236389"/>
                  <a:pt x="21695456" y="4268361"/>
                  <a:pt x="22194714" y="4248686"/>
                </a:cubicBezTo>
                <a:cubicBezTo>
                  <a:pt x="22309076" y="4242537"/>
                  <a:pt x="22666920" y="4166294"/>
                  <a:pt x="22526734" y="4248686"/>
                </a:cubicBezTo>
                <a:cubicBezTo>
                  <a:pt x="22443114" y="4292956"/>
                  <a:pt x="22475086" y="4274510"/>
                  <a:pt x="22290632" y="4286807"/>
                </a:cubicBezTo>
                <a:cubicBezTo>
                  <a:pt x="21995502" y="4306483"/>
                  <a:pt x="21415084" y="4356901"/>
                  <a:pt x="21229398" y="4364280"/>
                </a:cubicBezTo>
                <a:cubicBezTo>
                  <a:pt x="21185130" y="4364280"/>
                  <a:pt x="21145778" y="4364280"/>
                  <a:pt x="21107658" y="4364280"/>
                </a:cubicBezTo>
                <a:cubicBezTo>
                  <a:pt x="21025268" y="4356901"/>
                  <a:pt x="20947796" y="4350753"/>
                  <a:pt x="20935500" y="4364280"/>
                </a:cubicBezTo>
                <a:cubicBezTo>
                  <a:pt x="20935500" y="4364280"/>
                  <a:pt x="21011742" y="4364280"/>
                  <a:pt x="21107658" y="4364280"/>
                </a:cubicBezTo>
                <a:cubicBezTo>
                  <a:pt x="21153156" y="4364280"/>
                  <a:pt x="21191278" y="4370429"/>
                  <a:pt x="21229398" y="4364280"/>
                </a:cubicBezTo>
                <a:cubicBezTo>
                  <a:pt x="21344990" y="4370429"/>
                  <a:pt x="21471650" y="4370429"/>
                  <a:pt x="21542972" y="4364280"/>
                </a:cubicBezTo>
                <a:cubicBezTo>
                  <a:pt x="21868844" y="4350753"/>
                  <a:pt x="22072974" y="4364280"/>
                  <a:pt x="22366872" y="4344604"/>
                </a:cubicBezTo>
                <a:cubicBezTo>
                  <a:pt x="22500910" y="4338456"/>
                  <a:pt x="22948522" y="4268361"/>
                  <a:pt x="22960820" y="4306483"/>
                </a:cubicBezTo>
                <a:cubicBezTo>
                  <a:pt x="22980494" y="4376577"/>
                  <a:pt x="22768986" y="4350753"/>
                  <a:pt x="22705042" y="4364280"/>
                </a:cubicBezTo>
                <a:cubicBezTo>
                  <a:pt x="22436966" y="4420847"/>
                  <a:pt x="22966968" y="4428225"/>
                  <a:pt x="22960820" y="4428225"/>
                </a:cubicBezTo>
                <a:cubicBezTo>
                  <a:pt x="22974346" y="4428225"/>
                  <a:pt x="22826782" y="4446671"/>
                  <a:pt x="22762838" y="4466346"/>
                </a:cubicBezTo>
                <a:cubicBezTo>
                  <a:pt x="22718568" y="4472496"/>
                  <a:pt x="22756688" y="4492171"/>
                  <a:pt x="22724716" y="4504468"/>
                </a:cubicBezTo>
                <a:cubicBezTo>
                  <a:pt x="22558706" y="4567184"/>
                  <a:pt x="22207012" y="4516765"/>
                  <a:pt x="22015178" y="4579481"/>
                </a:cubicBezTo>
                <a:cubicBezTo>
                  <a:pt x="21823344" y="4554887"/>
                  <a:pt x="21913112" y="4643426"/>
                  <a:pt x="22015178" y="4579481"/>
                </a:cubicBezTo>
                <a:cubicBezTo>
                  <a:pt x="22079122" y="4611454"/>
                  <a:pt x="22213160" y="4542589"/>
                  <a:pt x="22270956" y="4579481"/>
                </a:cubicBezTo>
                <a:cubicBezTo>
                  <a:pt x="22290632" y="4599157"/>
                  <a:pt x="21893438" y="4663102"/>
                  <a:pt x="21913112" y="4663102"/>
                </a:cubicBezTo>
                <a:cubicBezTo>
                  <a:pt x="21702834" y="4695075"/>
                  <a:pt x="21637660" y="4675399"/>
                  <a:pt x="21191278" y="4701223"/>
                </a:cubicBezTo>
                <a:cubicBezTo>
                  <a:pt x="21043714" y="4707372"/>
                  <a:pt x="20347702" y="4707372"/>
                  <a:pt x="20341554" y="4720899"/>
                </a:cubicBezTo>
                <a:cubicBezTo>
                  <a:pt x="20341554" y="4720899"/>
                  <a:pt x="20571508" y="4752871"/>
                  <a:pt x="20679722" y="4759021"/>
                </a:cubicBezTo>
                <a:cubicBezTo>
                  <a:pt x="21279816" y="4790993"/>
                  <a:pt x="21785224" y="4790993"/>
                  <a:pt x="22328752" y="4759021"/>
                </a:cubicBezTo>
                <a:cubicBezTo>
                  <a:pt x="22513208" y="4745493"/>
                  <a:pt x="23178476" y="4637278"/>
                  <a:pt x="22980494" y="4739345"/>
                </a:cubicBezTo>
                <a:cubicBezTo>
                  <a:pt x="22916550" y="4771318"/>
                  <a:pt x="22737014" y="4790993"/>
                  <a:pt x="22666920" y="4797141"/>
                </a:cubicBezTo>
                <a:cubicBezTo>
                  <a:pt x="22366872" y="4822966"/>
                  <a:pt x="22903024" y="4803290"/>
                  <a:pt x="22922698" y="4797141"/>
                </a:cubicBezTo>
                <a:cubicBezTo>
                  <a:pt x="22928846" y="4803290"/>
                  <a:pt x="22890726" y="4867235"/>
                  <a:pt x="22878430" y="4854938"/>
                </a:cubicBezTo>
                <a:cubicBezTo>
                  <a:pt x="22890726" y="4867235"/>
                  <a:pt x="22966968" y="4854938"/>
                  <a:pt x="22980494" y="4854938"/>
                </a:cubicBezTo>
                <a:cubicBezTo>
                  <a:pt x="23242420" y="4854938"/>
                  <a:pt x="22839078" y="4918884"/>
                  <a:pt x="22724716" y="4937330"/>
                </a:cubicBezTo>
                <a:cubicBezTo>
                  <a:pt x="22181188" y="5007424"/>
                  <a:pt x="21555270" y="5020951"/>
                  <a:pt x="21031416" y="5071369"/>
                </a:cubicBezTo>
                <a:cubicBezTo>
                  <a:pt x="20935500" y="5084896"/>
                  <a:pt x="20245636" y="5033248"/>
                  <a:pt x="20207516" y="5071369"/>
                </a:cubicBezTo>
                <a:cubicBezTo>
                  <a:pt x="20193990" y="5084896"/>
                  <a:pt x="20583804" y="5091045"/>
                  <a:pt x="20679722" y="5091045"/>
                </a:cubicBezTo>
                <a:cubicBezTo>
                  <a:pt x="20909676" y="5103342"/>
                  <a:pt x="21133482" y="5116869"/>
                  <a:pt x="21325316" y="5109491"/>
                </a:cubicBezTo>
                <a:cubicBezTo>
                  <a:pt x="21817196" y="5097193"/>
                  <a:pt x="22181188" y="5180814"/>
                  <a:pt x="22641096" y="5129166"/>
                </a:cubicBezTo>
                <a:cubicBezTo>
                  <a:pt x="22680446" y="5129166"/>
                  <a:pt x="22916550" y="5065221"/>
                  <a:pt x="22942374" y="5091045"/>
                </a:cubicBezTo>
                <a:cubicBezTo>
                  <a:pt x="22934996" y="5091045"/>
                  <a:pt x="22807106" y="5135315"/>
                  <a:pt x="22724716" y="5148842"/>
                </a:cubicBezTo>
                <a:cubicBezTo>
                  <a:pt x="22481236" y="5193112"/>
                  <a:pt x="22417290" y="5193112"/>
                  <a:pt x="22213160" y="5231233"/>
                </a:cubicBezTo>
                <a:cubicBezTo>
                  <a:pt x="22117244" y="5244760"/>
                  <a:pt x="21829494" y="5289030"/>
                  <a:pt x="22034854" y="5289030"/>
                </a:cubicBezTo>
                <a:cubicBezTo>
                  <a:pt x="22424668" y="5282881"/>
                  <a:pt x="22628800" y="5250908"/>
                  <a:pt x="22980494" y="5231233"/>
                </a:cubicBezTo>
                <a:cubicBezTo>
                  <a:pt x="23088708" y="5225085"/>
                  <a:pt x="23364162" y="5244760"/>
                  <a:pt x="23178476" y="5269354"/>
                </a:cubicBezTo>
                <a:cubicBezTo>
                  <a:pt x="23037060" y="5289030"/>
                  <a:pt x="22992792" y="5314854"/>
                  <a:pt x="22922698" y="5327152"/>
                </a:cubicBezTo>
                <a:cubicBezTo>
                  <a:pt x="22462790" y="5423069"/>
                  <a:pt x="21829494" y="5391097"/>
                  <a:pt x="21427380" y="5467339"/>
                </a:cubicBezTo>
                <a:cubicBezTo>
                  <a:pt x="21273668" y="5493163"/>
                  <a:pt x="21191278" y="5525136"/>
                  <a:pt x="20955174" y="5525136"/>
                </a:cubicBezTo>
                <a:cubicBezTo>
                  <a:pt x="20929352" y="5525136"/>
                  <a:pt x="20673574" y="5487015"/>
                  <a:pt x="20635452" y="5525136"/>
                </a:cubicBezTo>
                <a:cubicBezTo>
                  <a:pt x="20635452" y="5525136"/>
                  <a:pt x="21037564" y="5544812"/>
                  <a:pt x="21049862" y="5544812"/>
                </a:cubicBezTo>
                <a:cubicBezTo>
                  <a:pt x="21203574" y="5544812"/>
                  <a:pt x="21351138" y="5487015"/>
                  <a:pt x="21503622" y="5544812"/>
                </a:cubicBezTo>
                <a:cubicBezTo>
                  <a:pt x="21440908" y="5518988"/>
                  <a:pt x="21383112" y="5634581"/>
                  <a:pt x="21447056" y="5621054"/>
                </a:cubicBezTo>
                <a:cubicBezTo>
                  <a:pt x="21255222" y="5678851"/>
                  <a:pt x="20699396" y="5666554"/>
                  <a:pt x="20481740" y="5666554"/>
                </a:cubicBezTo>
                <a:cubicBezTo>
                  <a:pt x="20296054" y="5659176"/>
                  <a:pt x="19740230" y="5653027"/>
                  <a:pt x="19536098" y="5640730"/>
                </a:cubicBezTo>
                <a:cubicBezTo>
                  <a:pt x="19472154" y="5640730"/>
                  <a:pt x="19356562" y="5602609"/>
                  <a:pt x="19338116" y="5621054"/>
                </a:cubicBezTo>
                <a:cubicBezTo>
                  <a:pt x="19299996" y="5659176"/>
                  <a:pt x="19504126" y="5659176"/>
                  <a:pt x="19516424" y="5666554"/>
                </a:cubicBezTo>
                <a:cubicBezTo>
                  <a:pt x="20098072" y="5685000"/>
                  <a:pt x="20679722" y="5710824"/>
                  <a:pt x="21383112" y="5685000"/>
                </a:cubicBezTo>
                <a:cubicBezTo>
                  <a:pt x="21670862" y="5672703"/>
                  <a:pt x="21951234" y="5685000"/>
                  <a:pt x="22213160" y="5685000"/>
                </a:cubicBezTo>
                <a:cubicBezTo>
                  <a:pt x="22366872" y="5685000"/>
                  <a:pt x="22449262" y="5627203"/>
                  <a:pt x="22564854" y="5640730"/>
                </a:cubicBezTo>
                <a:cubicBezTo>
                  <a:pt x="22609124" y="5646879"/>
                  <a:pt x="22602976" y="5685000"/>
                  <a:pt x="22641096" y="5704675"/>
                </a:cubicBezTo>
                <a:cubicBezTo>
                  <a:pt x="22756688" y="5748945"/>
                  <a:pt x="22814484" y="5697297"/>
                  <a:pt x="22820634" y="5704675"/>
                </a:cubicBezTo>
                <a:cubicBezTo>
                  <a:pt x="22858754" y="5716973"/>
                  <a:pt x="22762838" y="5762472"/>
                  <a:pt x="22762838" y="5742797"/>
                </a:cubicBezTo>
                <a:cubicBezTo>
                  <a:pt x="22756688" y="5806742"/>
                  <a:pt x="23158802" y="5774770"/>
                  <a:pt x="22896874" y="5819039"/>
                </a:cubicBezTo>
                <a:cubicBezTo>
                  <a:pt x="22532882" y="5882985"/>
                  <a:pt x="23102234" y="5800594"/>
                  <a:pt x="23132978" y="5800594"/>
                </a:cubicBezTo>
                <a:cubicBezTo>
                  <a:pt x="23167102" y="5805205"/>
                  <a:pt x="23168024" y="5813275"/>
                  <a:pt x="23188142" y="5825322"/>
                </a:cubicBezTo>
                <a:lnTo>
                  <a:pt x="23204262" y="5832909"/>
                </a:lnTo>
                <a:lnTo>
                  <a:pt x="23203672" y="5833140"/>
                </a:lnTo>
                <a:cubicBezTo>
                  <a:pt x="23204608" y="5834411"/>
                  <a:pt x="23208604" y="5836255"/>
                  <a:pt x="23216598" y="5838715"/>
                </a:cubicBezTo>
                <a:lnTo>
                  <a:pt x="23204262" y="5832909"/>
                </a:lnTo>
                <a:lnTo>
                  <a:pt x="23209104" y="5831010"/>
                </a:lnTo>
                <a:cubicBezTo>
                  <a:pt x="23234580" y="5830030"/>
                  <a:pt x="23336492" y="5848245"/>
                  <a:pt x="23312514" y="5876836"/>
                </a:cubicBezTo>
                <a:cubicBezTo>
                  <a:pt x="23292838" y="5908809"/>
                  <a:pt x="23146504" y="5882985"/>
                  <a:pt x="23196922" y="5876836"/>
                </a:cubicBezTo>
                <a:cubicBezTo>
                  <a:pt x="23120680" y="5882985"/>
                  <a:pt x="22756688" y="5928485"/>
                  <a:pt x="22960820" y="5960457"/>
                </a:cubicBezTo>
                <a:cubicBezTo>
                  <a:pt x="23184624" y="5992430"/>
                  <a:pt x="22814484" y="6030551"/>
                  <a:pt x="22744392" y="6036700"/>
                </a:cubicBezTo>
                <a:cubicBezTo>
                  <a:pt x="22456642" y="6074821"/>
                  <a:pt x="22807106" y="6068673"/>
                  <a:pt x="22820634" y="6055146"/>
                </a:cubicBezTo>
                <a:cubicBezTo>
                  <a:pt x="22744392" y="6151064"/>
                  <a:pt x="22098798" y="6100646"/>
                  <a:pt x="22053298" y="6158442"/>
                </a:cubicBezTo>
                <a:cubicBezTo>
                  <a:pt x="22034854" y="6176888"/>
                  <a:pt x="22270956" y="6151064"/>
                  <a:pt x="22328752" y="6158442"/>
                </a:cubicBezTo>
                <a:cubicBezTo>
                  <a:pt x="22404994" y="6158442"/>
                  <a:pt x="22322604" y="6176888"/>
                  <a:pt x="22366872" y="6196564"/>
                </a:cubicBezTo>
                <a:cubicBezTo>
                  <a:pt x="22526734" y="6240834"/>
                  <a:pt x="22916550" y="6119091"/>
                  <a:pt x="23037060" y="6158442"/>
                </a:cubicBezTo>
                <a:cubicBezTo>
                  <a:pt x="23044438" y="6190415"/>
                  <a:pt x="22903024" y="6176888"/>
                  <a:pt x="22922698" y="6176888"/>
                </a:cubicBezTo>
                <a:cubicBezTo>
                  <a:pt x="22832930" y="6183037"/>
                  <a:pt x="22219308" y="6246982"/>
                  <a:pt x="22213160" y="6272806"/>
                </a:cubicBezTo>
                <a:cubicBezTo>
                  <a:pt x="22213160" y="6266658"/>
                  <a:pt x="22462790" y="6310928"/>
                  <a:pt x="22468938" y="6310928"/>
                </a:cubicBezTo>
                <a:cubicBezTo>
                  <a:pt x="22552558" y="6310928"/>
                  <a:pt x="22666920" y="6304779"/>
                  <a:pt x="22724716" y="6310928"/>
                </a:cubicBezTo>
                <a:cubicBezTo>
                  <a:pt x="22807106" y="6318306"/>
                  <a:pt x="23222746" y="6285104"/>
                  <a:pt x="23018616" y="6330603"/>
                </a:cubicBezTo>
                <a:cubicBezTo>
                  <a:pt x="22666920" y="6406846"/>
                  <a:pt x="22181188" y="6452346"/>
                  <a:pt x="21874992" y="6528588"/>
                </a:cubicBezTo>
                <a:cubicBezTo>
                  <a:pt x="21715130" y="6566710"/>
                  <a:pt x="21613066" y="6508913"/>
                  <a:pt x="21401556" y="6566710"/>
                </a:cubicBezTo>
                <a:cubicBezTo>
                  <a:pt x="21453204" y="6554413"/>
                  <a:pt x="21427380" y="6618358"/>
                  <a:pt x="21389260" y="6624507"/>
                </a:cubicBezTo>
                <a:cubicBezTo>
                  <a:pt x="21369584" y="6618358"/>
                  <a:pt x="21351138" y="6618358"/>
                  <a:pt x="21344990" y="6604831"/>
                </a:cubicBezTo>
                <a:cubicBezTo>
                  <a:pt x="21357288" y="6624507"/>
                  <a:pt x="21375734" y="6624507"/>
                  <a:pt x="21389260" y="6624507"/>
                </a:cubicBezTo>
                <a:cubicBezTo>
                  <a:pt x="21485176" y="6636804"/>
                  <a:pt x="21721280" y="6610980"/>
                  <a:pt x="21797520" y="6604831"/>
                </a:cubicBezTo>
                <a:cubicBezTo>
                  <a:pt x="21887290" y="6604831"/>
                  <a:pt x="22194714" y="6580237"/>
                  <a:pt x="22347198" y="6566710"/>
                </a:cubicBezTo>
                <a:cubicBezTo>
                  <a:pt x="22462790" y="6560561"/>
                  <a:pt x="23108384" y="6470792"/>
                  <a:pt x="23132978" y="6528588"/>
                </a:cubicBezTo>
                <a:cubicBezTo>
                  <a:pt x="23172328" y="6610980"/>
                  <a:pt x="22986642" y="6592534"/>
                  <a:pt x="22878430" y="6604831"/>
                </a:cubicBezTo>
                <a:cubicBezTo>
                  <a:pt x="22680446" y="6636804"/>
                  <a:pt x="22443114" y="6668777"/>
                  <a:pt x="22251280" y="6688452"/>
                </a:cubicBezTo>
                <a:cubicBezTo>
                  <a:pt x="22245132" y="6688452"/>
                  <a:pt x="21919262" y="6700749"/>
                  <a:pt x="21919262" y="6706898"/>
                </a:cubicBezTo>
                <a:cubicBezTo>
                  <a:pt x="21887290" y="6770843"/>
                  <a:pt x="22334900" y="6746249"/>
                  <a:pt x="22091420" y="6764695"/>
                </a:cubicBezTo>
                <a:cubicBezTo>
                  <a:pt x="21791372" y="6790519"/>
                  <a:pt x="21325316" y="6784370"/>
                  <a:pt x="21049862" y="6822492"/>
                </a:cubicBezTo>
                <a:cubicBezTo>
                  <a:pt x="20999444" y="6834789"/>
                  <a:pt x="20973620" y="6860613"/>
                  <a:pt x="20935500" y="6860613"/>
                </a:cubicBezTo>
                <a:cubicBezTo>
                  <a:pt x="20833434" y="6872910"/>
                  <a:pt x="20309582" y="6854464"/>
                  <a:pt x="20283758" y="6880289"/>
                </a:cubicBezTo>
                <a:cubicBezTo>
                  <a:pt x="20277610" y="6892586"/>
                  <a:pt x="20564130" y="6906113"/>
                  <a:pt x="20597332" y="6906113"/>
                </a:cubicBezTo>
                <a:cubicBezTo>
                  <a:pt x="20731370" y="6906113"/>
                  <a:pt x="21351138" y="6906113"/>
                  <a:pt x="20955174" y="6924559"/>
                </a:cubicBezTo>
                <a:cubicBezTo>
                  <a:pt x="20787936" y="6930707"/>
                  <a:pt x="20743666" y="6912261"/>
                  <a:pt x="20597332" y="6924559"/>
                </a:cubicBezTo>
                <a:cubicBezTo>
                  <a:pt x="20571508" y="6924559"/>
                  <a:pt x="20015682" y="6918410"/>
                  <a:pt x="19989858" y="6944234"/>
                </a:cubicBezTo>
                <a:cubicBezTo>
                  <a:pt x="19983710" y="6944234"/>
                  <a:pt x="20589954" y="6976206"/>
                  <a:pt x="20557982" y="6962680"/>
                </a:cubicBezTo>
                <a:cubicBezTo>
                  <a:pt x="20609628" y="6976206"/>
                  <a:pt x="20391972" y="6988504"/>
                  <a:pt x="20367378" y="6982355"/>
                </a:cubicBezTo>
                <a:cubicBezTo>
                  <a:pt x="20398120" y="6988504"/>
                  <a:pt x="20737518" y="7000801"/>
                  <a:pt x="20775638" y="7000801"/>
                </a:cubicBezTo>
                <a:cubicBezTo>
                  <a:pt x="21005592" y="6982355"/>
                  <a:pt x="21249074" y="7020476"/>
                  <a:pt x="21465502" y="7020476"/>
                </a:cubicBezTo>
                <a:cubicBezTo>
                  <a:pt x="21631512" y="7020476"/>
                  <a:pt x="22373022" y="6924559"/>
                  <a:pt x="22507058" y="6956531"/>
                </a:cubicBezTo>
                <a:cubicBezTo>
                  <a:pt x="22475086" y="6956531"/>
                  <a:pt x="22443114" y="7000801"/>
                  <a:pt x="22449262" y="7000801"/>
                </a:cubicBezTo>
                <a:cubicBezTo>
                  <a:pt x="22398846" y="7020476"/>
                  <a:pt x="22264808" y="7064746"/>
                  <a:pt x="22213160" y="7078274"/>
                </a:cubicBezTo>
                <a:cubicBezTo>
                  <a:pt x="21945086" y="7154516"/>
                  <a:pt x="22513208" y="7136070"/>
                  <a:pt x="22584530" y="7116394"/>
                </a:cubicBezTo>
                <a:cubicBezTo>
                  <a:pt x="22539032" y="7160664"/>
                  <a:pt x="22494762" y="7136070"/>
                  <a:pt x="22449262" y="7142219"/>
                </a:cubicBezTo>
                <a:cubicBezTo>
                  <a:pt x="22417290" y="7142219"/>
                  <a:pt x="22130770" y="7168043"/>
                  <a:pt x="22290632" y="7180340"/>
                </a:cubicBezTo>
                <a:cubicBezTo>
                  <a:pt x="22475086" y="7192638"/>
                  <a:pt x="22686596" y="7128692"/>
                  <a:pt x="22820634" y="7116394"/>
                </a:cubicBezTo>
                <a:cubicBezTo>
                  <a:pt x="22916550" y="7110246"/>
                  <a:pt x="23242420" y="7110246"/>
                  <a:pt x="23236272" y="7096719"/>
                </a:cubicBezTo>
                <a:cubicBezTo>
                  <a:pt x="23260866" y="7122544"/>
                  <a:pt x="23018616" y="7174192"/>
                  <a:pt x="22910402" y="7180340"/>
                </a:cubicBezTo>
                <a:cubicBezTo>
                  <a:pt x="22884578" y="7174192"/>
                  <a:pt x="22864902" y="7174192"/>
                  <a:pt x="22858754" y="7180340"/>
                </a:cubicBezTo>
                <a:cubicBezTo>
                  <a:pt x="22858754" y="7186489"/>
                  <a:pt x="22878430" y="7186489"/>
                  <a:pt x="22910402" y="7180340"/>
                </a:cubicBezTo>
                <a:cubicBezTo>
                  <a:pt x="22934996" y="7186489"/>
                  <a:pt x="22966968" y="7192638"/>
                  <a:pt x="22960820" y="7198786"/>
                </a:cubicBezTo>
                <a:cubicBezTo>
                  <a:pt x="22948522" y="7206164"/>
                  <a:pt x="22878430" y="7230759"/>
                  <a:pt x="22800958" y="7218462"/>
                </a:cubicBezTo>
                <a:cubicBezTo>
                  <a:pt x="22775134" y="7154516"/>
                  <a:pt x="22698892" y="7238137"/>
                  <a:pt x="22800958" y="7218462"/>
                </a:cubicBezTo>
                <a:cubicBezTo>
                  <a:pt x="22737014" y="7256583"/>
                  <a:pt x="22686596" y="7230759"/>
                  <a:pt x="22622650" y="7238137"/>
                </a:cubicBezTo>
                <a:cubicBezTo>
                  <a:pt x="22584530" y="7244286"/>
                  <a:pt x="22315226" y="7263961"/>
                  <a:pt x="22488614" y="7276258"/>
                </a:cubicBezTo>
                <a:cubicBezTo>
                  <a:pt x="22686596" y="7288556"/>
                  <a:pt x="22878430" y="7218462"/>
                  <a:pt x="23037060" y="7218462"/>
                </a:cubicBezTo>
                <a:cubicBezTo>
                  <a:pt x="23114532" y="7218462"/>
                  <a:pt x="23242420" y="7256583"/>
                  <a:pt x="23312514" y="7256583"/>
                </a:cubicBezTo>
                <a:cubicBezTo>
                  <a:pt x="23498198" y="7263961"/>
                  <a:pt x="23824070" y="7212313"/>
                  <a:pt x="23606412" y="7256583"/>
                </a:cubicBezTo>
                <a:cubicBezTo>
                  <a:pt x="23452700" y="7288556"/>
                  <a:pt x="23082560" y="7352501"/>
                  <a:pt x="22922698" y="7372176"/>
                </a:cubicBezTo>
                <a:cubicBezTo>
                  <a:pt x="22526734" y="7422595"/>
                  <a:pt x="22309076" y="7384474"/>
                  <a:pt x="22072974" y="7454568"/>
                </a:cubicBezTo>
                <a:cubicBezTo>
                  <a:pt x="22041002" y="7460716"/>
                  <a:pt x="22053298" y="7486540"/>
                  <a:pt x="22034854" y="7493919"/>
                </a:cubicBezTo>
                <a:cubicBezTo>
                  <a:pt x="21925410" y="7512365"/>
                  <a:pt x="21791372" y="7524662"/>
                  <a:pt x="21702834" y="7532040"/>
                </a:cubicBezTo>
                <a:cubicBezTo>
                  <a:pt x="21447056" y="7564013"/>
                  <a:pt x="21663484" y="7564013"/>
                  <a:pt x="21779076" y="7550486"/>
                </a:cubicBezTo>
                <a:cubicBezTo>
                  <a:pt x="21893438" y="7538189"/>
                  <a:pt x="22277104" y="7544338"/>
                  <a:pt x="22386548" y="7532040"/>
                </a:cubicBezTo>
                <a:cubicBezTo>
                  <a:pt x="22456642" y="7524662"/>
                  <a:pt x="22373022" y="7480392"/>
                  <a:pt x="22507058" y="7493919"/>
                </a:cubicBezTo>
                <a:cubicBezTo>
                  <a:pt x="22513208" y="7493919"/>
                  <a:pt x="22481236" y="7556635"/>
                  <a:pt x="22468938" y="7550486"/>
                </a:cubicBezTo>
                <a:cubicBezTo>
                  <a:pt x="22513208" y="7582459"/>
                  <a:pt x="22698892" y="7544338"/>
                  <a:pt x="22820634" y="7532040"/>
                </a:cubicBezTo>
                <a:cubicBezTo>
                  <a:pt x="22954670" y="7518514"/>
                  <a:pt x="23069032" y="7474244"/>
                  <a:pt x="23178476" y="7493919"/>
                </a:cubicBezTo>
                <a:cubicBezTo>
                  <a:pt x="22942374" y="7544338"/>
                  <a:pt x="22871050" y="7538189"/>
                  <a:pt x="22724716" y="7550486"/>
                </a:cubicBezTo>
                <a:cubicBezTo>
                  <a:pt x="22673068" y="7556635"/>
                  <a:pt x="22060678" y="7634107"/>
                  <a:pt x="22347198" y="7634107"/>
                </a:cubicBezTo>
                <a:cubicBezTo>
                  <a:pt x="22666920" y="7620580"/>
                  <a:pt x="22890726" y="7556635"/>
                  <a:pt x="23216598" y="7532040"/>
                </a:cubicBezTo>
                <a:cubicBezTo>
                  <a:pt x="23394904" y="7518514"/>
                  <a:pt x="23682654" y="7474244"/>
                  <a:pt x="23824070" y="7493919"/>
                </a:cubicBezTo>
                <a:cubicBezTo>
                  <a:pt x="23894162" y="7500068"/>
                  <a:pt x="23817922" y="7518514"/>
                  <a:pt x="23862190" y="7532040"/>
                </a:cubicBezTo>
                <a:cubicBezTo>
                  <a:pt x="23874488" y="7532040"/>
                  <a:pt x="23964256" y="7532040"/>
                  <a:pt x="23964256" y="7532040"/>
                </a:cubicBezTo>
                <a:cubicBezTo>
                  <a:pt x="23951958" y="7582459"/>
                  <a:pt x="23574440" y="7602134"/>
                  <a:pt x="23568292" y="7608283"/>
                </a:cubicBezTo>
                <a:cubicBezTo>
                  <a:pt x="23542468" y="7659932"/>
                  <a:pt x="23752748" y="7614432"/>
                  <a:pt x="23746598" y="7608283"/>
                </a:cubicBezTo>
                <a:cubicBezTo>
                  <a:pt x="23856042" y="7620580"/>
                  <a:pt x="23722004" y="7627958"/>
                  <a:pt x="23784720" y="7652553"/>
                </a:cubicBezTo>
                <a:cubicBezTo>
                  <a:pt x="23912608" y="7690674"/>
                  <a:pt x="24079848" y="7646404"/>
                  <a:pt x="23880636" y="7690674"/>
                </a:cubicBezTo>
                <a:cubicBezTo>
                  <a:pt x="23740450" y="7723877"/>
                  <a:pt x="23562144" y="7723877"/>
                  <a:pt x="23472376" y="7748472"/>
                </a:cubicBezTo>
                <a:cubicBezTo>
                  <a:pt x="23414580" y="7761998"/>
                  <a:pt x="23376458" y="7800120"/>
                  <a:pt x="23350634" y="7806268"/>
                </a:cubicBezTo>
                <a:cubicBezTo>
                  <a:pt x="23190774" y="7844390"/>
                  <a:pt x="22916550" y="7864065"/>
                  <a:pt x="22744392" y="7889889"/>
                </a:cubicBezTo>
                <a:cubicBezTo>
                  <a:pt x="22680446" y="7896038"/>
                  <a:pt x="22104946" y="7928010"/>
                  <a:pt x="22091420" y="7946456"/>
                </a:cubicBezTo>
                <a:cubicBezTo>
                  <a:pt x="22079122" y="7972280"/>
                  <a:pt x="22277104" y="7966132"/>
                  <a:pt x="22290632" y="7966132"/>
                </a:cubicBezTo>
                <a:cubicBezTo>
                  <a:pt x="22826782" y="7940308"/>
                  <a:pt x="23388756" y="7806268"/>
                  <a:pt x="23842516" y="7806268"/>
                </a:cubicBezTo>
                <a:cubicBezTo>
                  <a:pt x="23792098" y="7876362"/>
                  <a:pt x="24014674" y="7786592"/>
                  <a:pt x="24060172" y="7825944"/>
                </a:cubicBezTo>
                <a:cubicBezTo>
                  <a:pt x="24072470" y="7832092"/>
                  <a:pt x="23926136" y="7864065"/>
                  <a:pt x="23926136" y="7864065"/>
                </a:cubicBezTo>
                <a:cubicBezTo>
                  <a:pt x="23260866" y="7972280"/>
                  <a:pt x="22507058" y="8036226"/>
                  <a:pt x="21919262" y="8119847"/>
                </a:cubicBezTo>
                <a:cubicBezTo>
                  <a:pt x="21887290" y="8132144"/>
                  <a:pt x="21919262" y="8144442"/>
                  <a:pt x="21919262" y="8119847"/>
                </a:cubicBezTo>
                <a:cubicBezTo>
                  <a:pt x="22053298" y="8176414"/>
                  <a:pt x="22219308" y="8048523"/>
                  <a:pt x="22386548" y="8100172"/>
                </a:cubicBezTo>
                <a:cubicBezTo>
                  <a:pt x="22436966" y="8119847"/>
                  <a:pt x="22341050" y="8119847"/>
                  <a:pt x="22328752" y="8119847"/>
                </a:cubicBezTo>
                <a:cubicBezTo>
                  <a:pt x="22009030" y="8170266"/>
                  <a:pt x="22475086" y="8138293"/>
                  <a:pt x="22526734" y="8144442"/>
                </a:cubicBezTo>
                <a:cubicBezTo>
                  <a:pt x="22641096" y="8151820"/>
                  <a:pt x="22871050" y="8132144"/>
                  <a:pt x="22980494" y="8144442"/>
                </a:cubicBezTo>
                <a:cubicBezTo>
                  <a:pt x="23140356" y="8151820"/>
                  <a:pt x="23030912" y="8144442"/>
                  <a:pt x="22960820" y="8164117"/>
                </a:cubicBezTo>
                <a:cubicBezTo>
                  <a:pt x="22698892" y="8215765"/>
                  <a:pt x="22117244" y="8260035"/>
                  <a:pt x="21893438" y="8278481"/>
                </a:cubicBezTo>
                <a:cubicBezTo>
                  <a:pt x="21491326" y="8311684"/>
                  <a:pt x="22181188" y="8298156"/>
                  <a:pt x="22194714" y="8298156"/>
                </a:cubicBezTo>
                <a:cubicBezTo>
                  <a:pt x="22386548" y="8311684"/>
                  <a:pt x="22404994" y="8292008"/>
                  <a:pt x="22686596" y="8278481"/>
                </a:cubicBezTo>
                <a:cubicBezTo>
                  <a:pt x="22934996" y="8272332"/>
                  <a:pt x="22768986" y="8292008"/>
                  <a:pt x="22724716" y="8298156"/>
                </a:cubicBezTo>
                <a:cubicBezTo>
                  <a:pt x="22673068" y="8311684"/>
                  <a:pt x="22379170" y="8343656"/>
                  <a:pt x="22488614" y="8355954"/>
                </a:cubicBezTo>
                <a:cubicBezTo>
                  <a:pt x="22648474" y="8381778"/>
                  <a:pt x="22858754" y="8311684"/>
                  <a:pt x="22980494" y="8298156"/>
                </a:cubicBezTo>
                <a:cubicBezTo>
                  <a:pt x="23088708" y="8292008"/>
                  <a:pt x="23254718" y="8253886"/>
                  <a:pt x="23350634" y="8278481"/>
                </a:cubicBezTo>
                <a:cubicBezTo>
                  <a:pt x="23330960" y="8272332"/>
                  <a:pt x="23210448" y="8343656"/>
                  <a:pt x="23216598" y="8317832"/>
                </a:cubicBezTo>
                <a:cubicBezTo>
                  <a:pt x="23210448" y="8355954"/>
                  <a:pt x="23292838" y="8343656"/>
                  <a:pt x="23350634" y="8336278"/>
                </a:cubicBezTo>
                <a:cubicBezTo>
                  <a:pt x="23466226" y="8336278"/>
                  <a:pt x="23926136" y="8298156"/>
                  <a:pt x="23746598" y="8355954"/>
                </a:cubicBezTo>
                <a:cubicBezTo>
                  <a:pt x="23434254" y="8458020"/>
                  <a:pt x="24054024" y="8336278"/>
                  <a:pt x="24079848" y="8355954"/>
                </a:cubicBezTo>
                <a:cubicBezTo>
                  <a:pt x="24136414" y="8419899"/>
                  <a:pt x="23932284" y="8432196"/>
                  <a:pt x="23964256" y="8419899"/>
                </a:cubicBezTo>
                <a:cubicBezTo>
                  <a:pt x="23900312" y="8445723"/>
                  <a:pt x="23856042" y="8489993"/>
                  <a:pt x="23842516" y="8496142"/>
                </a:cubicBezTo>
                <a:cubicBezTo>
                  <a:pt x="23612562" y="8566236"/>
                  <a:pt x="23318662" y="8573614"/>
                  <a:pt x="23018616" y="8611735"/>
                </a:cubicBezTo>
                <a:cubicBezTo>
                  <a:pt x="22756688" y="8649857"/>
                  <a:pt x="22488614" y="8713802"/>
                  <a:pt x="22213160" y="8751924"/>
                </a:cubicBezTo>
                <a:cubicBezTo>
                  <a:pt x="21383112" y="8866288"/>
                  <a:pt x="20143572" y="8841693"/>
                  <a:pt x="19102014" y="8790045"/>
                </a:cubicBezTo>
                <a:cubicBezTo>
                  <a:pt x="18794588" y="8777748"/>
                  <a:pt x="18628578" y="8803572"/>
                  <a:pt x="18354354" y="8790045"/>
                </a:cubicBezTo>
                <a:cubicBezTo>
                  <a:pt x="18092428" y="8783896"/>
                  <a:pt x="17855096" y="8726099"/>
                  <a:pt x="17606696" y="8694127"/>
                </a:cubicBezTo>
                <a:cubicBezTo>
                  <a:pt x="17452984" y="8675681"/>
                  <a:pt x="16909454" y="8604357"/>
                  <a:pt x="17152936" y="8675681"/>
                </a:cubicBezTo>
                <a:cubicBezTo>
                  <a:pt x="17005372" y="8649857"/>
                  <a:pt x="17088992" y="8732248"/>
                  <a:pt x="17152936" y="8675681"/>
                </a:cubicBezTo>
                <a:cubicBezTo>
                  <a:pt x="17286974" y="8681829"/>
                  <a:pt x="17395188" y="8700275"/>
                  <a:pt x="17587020" y="8732248"/>
                </a:cubicBezTo>
                <a:cubicBezTo>
                  <a:pt x="17772706" y="8758072"/>
                  <a:pt x="18098576" y="8828166"/>
                  <a:pt x="17900594" y="8809720"/>
                </a:cubicBezTo>
                <a:cubicBezTo>
                  <a:pt x="17862474" y="8809720"/>
                  <a:pt x="17657114" y="8751924"/>
                  <a:pt x="17606696" y="8771599"/>
                </a:cubicBezTo>
                <a:cubicBezTo>
                  <a:pt x="17606696" y="8726099"/>
                  <a:pt x="17523076" y="8764221"/>
                  <a:pt x="17491104" y="8751924"/>
                </a:cubicBezTo>
                <a:cubicBezTo>
                  <a:pt x="17484956" y="8707654"/>
                  <a:pt x="17408714" y="8745775"/>
                  <a:pt x="17369364" y="8732248"/>
                </a:cubicBezTo>
                <a:cubicBezTo>
                  <a:pt x="17369364" y="8687978"/>
                  <a:pt x="17286974" y="8726099"/>
                  <a:pt x="17255002" y="8713802"/>
                </a:cubicBezTo>
                <a:cubicBezTo>
                  <a:pt x="17209502" y="8649857"/>
                  <a:pt x="17127112" y="8732248"/>
                  <a:pt x="17255002" y="8713802"/>
                </a:cubicBezTo>
                <a:cubicBezTo>
                  <a:pt x="17255002" y="8758072"/>
                  <a:pt x="17337392" y="8719951"/>
                  <a:pt x="17369364" y="8732248"/>
                </a:cubicBezTo>
                <a:cubicBezTo>
                  <a:pt x="17376742" y="8777748"/>
                  <a:pt x="17452984" y="8739626"/>
                  <a:pt x="17491104" y="8751924"/>
                </a:cubicBezTo>
                <a:cubicBezTo>
                  <a:pt x="17491104" y="8796193"/>
                  <a:pt x="17574724" y="8758072"/>
                  <a:pt x="17606696" y="8771599"/>
                </a:cubicBezTo>
                <a:cubicBezTo>
                  <a:pt x="17900594" y="8815869"/>
                  <a:pt x="18270736" y="8905639"/>
                  <a:pt x="18552336" y="8931463"/>
                </a:cubicBezTo>
                <a:cubicBezTo>
                  <a:pt x="19363940" y="8994179"/>
                  <a:pt x="20232110" y="8975733"/>
                  <a:pt x="20993296" y="9007705"/>
                </a:cubicBezTo>
                <a:cubicBezTo>
                  <a:pt x="21177750" y="9013854"/>
                  <a:pt x="21375734" y="9039678"/>
                  <a:pt x="21523298" y="9026151"/>
                </a:cubicBezTo>
                <a:cubicBezTo>
                  <a:pt x="21549122" y="9026151"/>
                  <a:pt x="21581094" y="8988030"/>
                  <a:pt x="21619214" y="8988030"/>
                </a:cubicBezTo>
                <a:cubicBezTo>
                  <a:pt x="21651186" y="8988030"/>
                  <a:pt x="21977058" y="9033530"/>
                  <a:pt x="21977058" y="9045827"/>
                </a:cubicBezTo>
                <a:cubicBezTo>
                  <a:pt x="21977058" y="9097475"/>
                  <a:pt x="21555270" y="9083948"/>
                  <a:pt x="21561418" y="9083948"/>
                </a:cubicBezTo>
                <a:cubicBezTo>
                  <a:pt x="21113806" y="9109772"/>
                  <a:pt x="20053804" y="9109772"/>
                  <a:pt x="19555774" y="9083948"/>
                </a:cubicBezTo>
                <a:cubicBezTo>
                  <a:pt x="18666700" y="9045827"/>
                  <a:pt x="17990364" y="9051975"/>
                  <a:pt x="17216880" y="8911787"/>
                </a:cubicBezTo>
                <a:cubicBezTo>
                  <a:pt x="16916834" y="8853990"/>
                  <a:pt x="16583584" y="8790045"/>
                  <a:pt x="16289685" y="8713802"/>
                </a:cubicBezTo>
                <a:cubicBezTo>
                  <a:pt x="15771980" y="8573614"/>
                  <a:pt x="15197710" y="8336278"/>
                  <a:pt x="14775922" y="8144442"/>
                </a:cubicBezTo>
                <a:cubicBezTo>
                  <a:pt x="14526292" y="8030078"/>
                  <a:pt x="14814042" y="8208387"/>
                  <a:pt x="14871838" y="8240360"/>
                </a:cubicBezTo>
                <a:cubicBezTo>
                  <a:pt x="15446109" y="8541641"/>
                  <a:pt x="16053582" y="8662154"/>
                  <a:pt x="16725000" y="8892112"/>
                </a:cubicBezTo>
                <a:cubicBezTo>
                  <a:pt x="16922982" y="8956057"/>
                  <a:pt x="16519639" y="8885963"/>
                  <a:pt x="16367156" y="8847842"/>
                </a:cubicBezTo>
                <a:cubicBezTo>
                  <a:pt x="15395692" y="8624033"/>
                  <a:pt x="14616060" y="8253886"/>
                  <a:pt x="13944643" y="7825944"/>
                </a:cubicBezTo>
                <a:cubicBezTo>
                  <a:pt x="13350697" y="7448420"/>
                  <a:pt x="12782575" y="7014328"/>
                  <a:pt x="12175102" y="6650331"/>
                </a:cubicBezTo>
                <a:cubicBezTo>
                  <a:pt x="11958674" y="6515061"/>
                  <a:pt x="11754544" y="6356427"/>
                  <a:pt x="11550413" y="6272806"/>
                </a:cubicBezTo>
                <a:cubicBezTo>
                  <a:pt x="11422524" y="6222388"/>
                  <a:pt x="11288486" y="6222388"/>
                  <a:pt x="11153219" y="6176888"/>
                </a:cubicBezTo>
                <a:cubicBezTo>
                  <a:pt x="10981061" y="6112943"/>
                  <a:pt x="10827348" y="5992430"/>
                  <a:pt x="10661338" y="5921106"/>
                </a:cubicBezTo>
                <a:cubicBezTo>
                  <a:pt x="10157161" y="5704675"/>
                  <a:pt x="9601335" y="5500542"/>
                  <a:pt x="9045511" y="5365272"/>
                </a:cubicBezTo>
                <a:cubicBezTo>
                  <a:pt x="9057807" y="5378799"/>
                  <a:pt x="9000011" y="5397245"/>
                  <a:pt x="8987714" y="5384948"/>
                </a:cubicBezTo>
                <a:cubicBezTo>
                  <a:pt x="8981565" y="5378799"/>
                  <a:pt x="9019686" y="5365272"/>
                  <a:pt x="9038132" y="5365272"/>
                </a:cubicBezTo>
                <a:cubicBezTo>
                  <a:pt x="9019686" y="5359124"/>
                  <a:pt x="8993863" y="5352975"/>
                  <a:pt x="8968039" y="5346827"/>
                </a:cubicBezTo>
                <a:cubicBezTo>
                  <a:pt x="8961890" y="5321002"/>
                  <a:pt x="8917621" y="5333300"/>
                  <a:pt x="8891797" y="5327152"/>
                </a:cubicBezTo>
                <a:cubicBezTo>
                  <a:pt x="8865973" y="5269354"/>
                  <a:pt x="8789732" y="5352975"/>
                  <a:pt x="8891797" y="5327152"/>
                </a:cubicBezTo>
                <a:cubicBezTo>
                  <a:pt x="8891797" y="5333300"/>
                  <a:pt x="8891797" y="5340678"/>
                  <a:pt x="8891797" y="5346827"/>
                </a:cubicBezTo>
                <a:cubicBezTo>
                  <a:pt x="8827853" y="5346827"/>
                  <a:pt x="8770057" y="5340678"/>
                  <a:pt x="8731936" y="5308705"/>
                </a:cubicBezTo>
                <a:cubicBezTo>
                  <a:pt x="8840150" y="5327152"/>
                  <a:pt x="8757759" y="5250908"/>
                  <a:pt x="8731936" y="5308705"/>
                </a:cubicBezTo>
                <a:cubicBezTo>
                  <a:pt x="8559778" y="5327152"/>
                  <a:pt x="8802029" y="5250908"/>
                  <a:pt x="8636019" y="5269354"/>
                </a:cubicBezTo>
                <a:cubicBezTo>
                  <a:pt x="8476158" y="5289030"/>
                  <a:pt x="8699963" y="5263206"/>
                  <a:pt x="8533954" y="5250908"/>
                </a:cubicBezTo>
                <a:cubicBezTo>
                  <a:pt x="8495833" y="5212788"/>
                  <a:pt x="8444185" y="5231233"/>
                  <a:pt x="8457712" y="5244760"/>
                </a:cubicBezTo>
                <a:cubicBezTo>
                  <a:pt x="8022398" y="5231233"/>
                  <a:pt x="7594462" y="5116869"/>
                  <a:pt x="7140702" y="5071369"/>
                </a:cubicBezTo>
                <a:cubicBezTo>
                  <a:pt x="6834506" y="5046775"/>
                  <a:pt x="6520932" y="5046775"/>
                  <a:pt x="6195061" y="5033248"/>
                </a:cubicBezTo>
                <a:cubicBezTo>
                  <a:pt x="5651533" y="5014802"/>
                  <a:pt x="5089559" y="4925032"/>
                  <a:pt x="4521436" y="4975451"/>
                </a:cubicBezTo>
                <a:cubicBezTo>
                  <a:pt x="3313869" y="5078747"/>
                  <a:pt x="2066951" y="5091045"/>
                  <a:pt x="1096716" y="5448893"/>
                </a:cubicBezTo>
                <a:cubicBezTo>
                  <a:pt x="808965" y="5550960"/>
                  <a:pt x="591308" y="5678851"/>
                  <a:pt x="489243" y="5666554"/>
                </a:cubicBezTo>
                <a:cubicBezTo>
                  <a:pt x="373651" y="5646879"/>
                  <a:pt x="469567" y="5595230"/>
                  <a:pt x="413001" y="5563258"/>
                </a:cubicBezTo>
                <a:cubicBezTo>
                  <a:pt x="393326" y="5557109"/>
                  <a:pt x="329381" y="5595230"/>
                  <a:pt x="271585" y="5582933"/>
                </a:cubicBezTo>
                <a:cubicBezTo>
                  <a:pt x="207641" y="5570636"/>
                  <a:pt x="143697" y="5500542"/>
                  <a:pt x="55158" y="5487015"/>
                </a:cubicBezTo>
                <a:cubicBezTo>
                  <a:pt x="-136675" y="5461191"/>
                  <a:pt x="233465" y="5365272"/>
                  <a:pt x="233465" y="5365272"/>
                </a:cubicBezTo>
                <a:cubicBezTo>
                  <a:pt x="239613" y="5314854"/>
                  <a:pt x="41631" y="5340678"/>
                  <a:pt x="73604" y="5250908"/>
                </a:cubicBezTo>
                <a:cubicBezTo>
                  <a:pt x="67455" y="5276733"/>
                  <a:pt x="361354" y="5135315"/>
                  <a:pt x="329381" y="5148842"/>
                </a:cubicBezTo>
                <a:cubicBezTo>
                  <a:pt x="483094" y="5078747"/>
                  <a:pt x="189195" y="5186963"/>
                  <a:pt x="175669" y="5174666"/>
                </a:cubicBezTo>
                <a:cubicBezTo>
                  <a:pt x="169520" y="5167287"/>
                  <a:pt x="233465" y="5109491"/>
                  <a:pt x="233465" y="5109491"/>
                </a:cubicBezTo>
                <a:cubicBezTo>
                  <a:pt x="277734" y="5091045"/>
                  <a:pt x="303558" y="5084896"/>
                  <a:pt x="309706" y="5084896"/>
                </a:cubicBezTo>
                <a:cubicBezTo>
                  <a:pt x="303558" y="5084896"/>
                  <a:pt x="265437" y="5084896"/>
                  <a:pt x="213790" y="5071369"/>
                </a:cubicBezTo>
                <a:cubicBezTo>
                  <a:pt x="-22313" y="5014802"/>
                  <a:pt x="355205" y="4873385"/>
                  <a:pt x="349057" y="4854938"/>
                </a:cubicBezTo>
                <a:cubicBezTo>
                  <a:pt x="329381" y="4771318"/>
                  <a:pt x="195344" y="4854938"/>
                  <a:pt x="195344" y="4797141"/>
                </a:cubicBezTo>
                <a:cubicBezTo>
                  <a:pt x="189195" y="4701223"/>
                  <a:pt x="323233" y="4720899"/>
                  <a:pt x="405623" y="4643426"/>
                </a:cubicBezTo>
                <a:cubicBezTo>
                  <a:pt x="387178" y="4649575"/>
                  <a:pt x="444974" y="4554887"/>
                  <a:pt x="451122" y="4573332"/>
                </a:cubicBezTo>
                <a:cubicBezTo>
                  <a:pt x="444974" y="4516765"/>
                  <a:pt x="387178" y="4554887"/>
                  <a:pt x="413001" y="4504468"/>
                </a:cubicBezTo>
                <a:cubicBezTo>
                  <a:pt x="413001" y="4498319"/>
                  <a:pt x="489243" y="4510616"/>
                  <a:pt x="489243" y="4504468"/>
                </a:cubicBezTo>
                <a:cubicBezTo>
                  <a:pt x="501540" y="4440522"/>
                  <a:pt x="451122" y="4446671"/>
                  <a:pt x="451122" y="4402402"/>
                </a:cubicBezTo>
                <a:cubicBezTo>
                  <a:pt x="437595" y="4254834"/>
                  <a:pt x="553187" y="4306483"/>
                  <a:pt x="623280" y="4286807"/>
                </a:cubicBezTo>
                <a:cubicBezTo>
                  <a:pt x="635577" y="4286807"/>
                  <a:pt x="674928" y="4248686"/>
                  <a:pt x="687225" y="4248686"/>
                </a:cubicBezTo>
                <a:cubicBezTo>
                  <a:pt x="897504" y="4166294"/>
                  <a:pt x="635577" y="4248686"/>
                  <a:pt x="603605" y="4248686"/>
                </a:cubicBezTo>
                <a:cubicBezTo>
                  <a:pt x="565484" y="4248686"/>
                  <a:pt x="393326" y="4230241"/>
                  <a:pt x="451122" y="4146619"/>
                </a:cubicBezTo>
                <a:cubicBezTo>
                  <a:pt x="483094" y="4094971"/>
                  <a:pt x="642955" y="4178592"/>
                  <a:pt x="687225" y="4108498"/>
                </a:cubicBezTo>
                <a:cubicBezTo>
                  <a:pt x="706900" y="4070376"/>
                  <a:pt x="565484" y="4108498"/>
                  <a:pt x="547039" y="4088822"/>
                </a:cubicBezTo>
                <a:cubicBezTo>
                  <a:pt x="553187" y="4094971"/>
                  <a:pt x="559336" y="3974458"/>
                  <a:pt x="547039" y="4012579"/>
                </a:cubicBezTo>
                <a:cubicBezTo>
                  <a:pt x="591308" y="3833040"/>
                  <a:pt x="872910" y="3737122"/>
                  <a:pt x="1179106" y="3635055"/>
                </a:cubicBezTo>
                <a:cubicBezTo>
                  <a:pt x="1798876" y="3430922"/>
                  <a:pt x="2726071" y="3316558"/>
                  <a:pt x="3422083" y="3264909"/>
                </a:cubicBezTo>
                <a:cubicBezTo>
                  <a:pt x="5223596" y="3130870"/>
                  <a:pt x="7294415" y="3207112"/>
                  <a:pt x="8821704" y="3539137"/>
                </a:cubicBezTo>
                <a:cubicBezTo>
                  <a:pt x="7780147" y="3303031"/>
                  <a:pt x="6732441" y="3117343"/>
                  <a:pt x="5607263" y="3066924"/>
                </a:cubicBezTo>
                <a:cubicBezTo>
                  <a:pt x="5275244" y="3054627"/>
                  <a:pt x="4917400" y="3054627"/>
                  <a:pt x="4559557" y="3066924"/>
                </a:cubicBezTo>
                <a:cubicBezTo>
                  <a:pt x="4483316" y="3073073"/>
                  <a:pt x="4016029" y="3098897"/>
                  <a:pt x="4227538" y="3066924"/>
                </a:cubicBezTo>
                <a:cubicBezTo>
                  <a:pt x="4553409" y="3015276"/>
                  <a:pt x="4949373" y="3009127"/>
                  <a:pt x="5287541" y="3009127"/>
                </a:cubicBezTo>
                <a:cubicBezTo>
                  <a:pt x="5428957" y="3009127"/>
                  <a:pt x="5747449" y="3002979"/>
                  <a:pt x="5505198" y="2971006"/>
                </a:cubicBezTo>
                <a:cubicBezTo>
                  <a:pt x="5191624" y="2926736"/>
                  <a:pt x="4745242" y="2990682"/>
                  <a:pt x="4367723" y="3009127"/>
                </a:cubicBezTo>
                <a:cubicBezTo>
                  <a:pt x="3945936" y="3028803"/>
                  <a:pt x="3562269" y="3034952"/>
                  <a:pt x="3204425" y="3066924"/>
                </a:cubicBezTo>
                <a:cubicBezTo>
                  <a:pt x="2456766" y="3130870"/>
                  <a:pt x="1907089" y="3258761"/>
                  <a:pt x="1332818" y="3418624"/>
                </a:cubicBezTo>
                <a:cubicBezTo>
                  <a:pt x="1262725" y="3443219"/>
                  <a:pt x="731494" y="3596934"/>
                  <a:pt x="1019244" y="3482570"/>
                </a:cubicBezTo>
                <a:cubicBezTo>
                  <a:pt x="1147133" y="3430922"/>
                  <a:pt x="1275023" y="3405097"/>
                  <a:pt x="1402912" y="3366976"/>
                </a:cubicBezTo>
                <a:cubicBezTo>
                  <a:pt x="1434884" y="3354679"/>
                  <a:pt x="1684513" y="3277206"/>
                  <a:pt x="1946440" y="3226788"/>
                </a:cubicBezTo>
                <a:cubicBezTo>
                  <a:pt x="2328877" y="3143167"/>
                  <a:pt x="2828136" y="3066924"/>
                  <a:pt x="3128184" y="3047249"/>
                </a:cubicBezTo>
                <a:cubicBezTo>
                  <a:pt x="4086122" y="2983303"/>
                  <a:pt x="5179327" y="2913209"/>
                  <a:pt x="6054875" y="2907061"/>
                </a:cubicBezTo>
                <a:cubicBezTo>
                  <a:pt x="6163089" y="2907061"/>
                  <a:pt x="6540607" y="2920587"/>
                  <a:pt x="6393043" y="2887385"/>
                </a:cubicBezTo>
                <a:cubicBezTo>
                  <a:pt x="6182764" y="2849264"/>
                  <a:pt x="5747449" y="2849264"/>
                  <a:pt x="5587588" y="2830818"/>
                </a:cubicBezTo>
                <a:cubicBezTo>
                  <a:pt x="5421578" y="2817291"/>
                  <a:pt x="5019466" y="2830818"/>
                  <a:pt x="5287541" y="2811142"/>
                </a:cubicBezTo>
                <a:cubicBezTo>
                  <a:pt x="5779422" y="2779170"/>
                  <a:pt x="6278681" y="2824669"/>
                  <a:pt x="6706617" y="2849264"/>
                </a:cubicBezTo>
                <a:cubicBezTo>
                  <a:pt x="8374092" y="2951330"/>
                  <a:pt x="9965327" y="3405097"/>
                  <a:pt x="11294635" y="3992904"/>
                </a:cubicBezTo>
                <a:cubicBezTo>
                  <a:pt x="11294635" y="4012579"/>
                  <a:pt x="11313081" y="4006432"/>
                  <a:pt x="11332756" y="4012579"/>
                </a:cubicBezTo>
                <a:cubicBezTo>
                  <a:pt x="11332756" y="4070376"/>
                  <a:pt x="11415146" y="3992904"/>
                  <a:pt x="11332756" y="4012579"/>
                </a:cubicBezTo>
                <a:cubicBezTo>
                  <a:pt x="11332756" y="3992904"/>
                  <a:pt x="11306932" y="3992904"/>
                  <a:pt x="11294635" y="3992904"/>
                </a:cubicBezTo>
                <a:cubicBezTo>
                  <a:pt x="10419087" y="3558812"/>
                  <a:pt x="9415650" y="3207112"/>
                  <a:pt x="8297851" y="2990682"/>
                </a:cubicBezTo>
                <a:cubicBezTo>
                  <a:pt x="8118315" y="2951330"/>
                  <a:pt x="7568638" y="2862791"/>
                  <a:pt x="7926482" y="2907061"/>
                </a:cubicBezTo>
                <a:cubicBezTo>
                  <a:pt x="8176110" y="2939033"/>
                  <a:pt x="8086342" y="2881236"/>
                  <a:pt x="7964602" y="2849264"/>
                </a:cubicBezTo>
                <a:cubicBezTo>
                  <a:pt x="7824416" y="2811142"/>
                  <a:pt x="7696527" y="2804994"/>
                  <a:pt x="7582165" y="2792696"/>
                </a:cubicBezTo>
                <a:cubicBezTo>
                  <a:pt x="7594462" y="2785318"/>
                  <a:pt x="7390331" y="2728751"/>
                  <a:pt x="7358359" y="2747197"/>
                </a:cubicBezTo>
                <a:cubicBezTo>
                  <a:pt x="7384183" y="2715224"/>
                  <a:pt x="7524369" y="2728751"/>
                  <a:pt x="7550193" y="2734900"/>
                </a:cubicBezTo>
                <a:cubicBezTo>
                  <a:pt x="7830565" y="2747197"/>
                  <a:pt x="8144139" y="2804994"/>
                  <a:pt x="8438037" y="2849264"/>
                </a:cubicBezTo>
                <a:cubicBezTo>
                  <a:pt x="9293910" y="2990682"/>
                  <a:pt x="10079689" y="3258761"/>
                  <a:pt x="10776930" y="3520691"/>
                </a:cubicBezTo>
                <a:cubicBezTo>
                  <a:pt x="10783079" y="3578488"/>
                  <a:pt x="10859320" y="3501016"/>
                  <a:pt x="10776930" y="3520691"/>
                </a:cubicBezTo>
                <a:cubicBezTo>
                  <a:pt x="10636745" y="3405097"/>
                  <a:pt x="10444911" y="3347301"/>
                  <a:pt x="10265374" y="3284585"/>
                </a:cubicBezTo>
                <a:cubicBezTo>
                  <a:pt x="9517716" y="3002979"/>
                  <a:pt x="8623722" y="2830818"/>
                  <a:pt x="7850240" y="2651278"/>
                </a:cubicBezTo>
                <a:cubicBezTo>
                  <a:pt x="8201934" y="2677103"/>
                  <a:pt x="8521658" y="2734900"/>
                  <a:pt x="8815555" y="2792696"/>
                </a:cubicBezTo>
                <a:cubicBezTo>
                  <a:pt x="8834001" y="2798845"/>
                  <a:pt x="9269316" y="2887385"/>
                  <a:pt x="9071334" y="2830818"/>
                </a:cubicBezTo>
                <a:cubicBezTo>
                  <a:pt x="8968039" y="2804994"/>
                  <a:pt x="9019686" y="2811142"/>
                  <a:pt x="8834001" y="2773021"/>
                </a:cubicBezTo>
                <a:cubicBezTo>
                  <a:pt x="8674140" y="2741048"/>
                  <a:pt x="8514278" y="2715224"/>
                  <a:pt x="8399917" y="2670954"/>
                </a:cubicBezTo>
                <a:cubicBezTo>
                  <a:pt x="8067897" y="2555360"/>
                  <a:pt x="8642167" y="2625454"/>
                  <a:pt x="8655694" y="2613157"/>
                </a:cubicBezTo>
                <a:cubicBezTo>
                  <a:pt x="8649546" y="2619306"/>
                  <a:pt x="8214231" y="2504942"/>
                  <a:pt x="8201934" y="2498793"/>
                </a:cubicBezTo>
                <a:cubicBezTo>
                  <a:pt x="8891797" y="2555360"/>
                  <a:pt x="9435325" y="2753345"/>
                  <a:pt x="10029271" y="2907061"/>
                </a:cubicBezTo>
                <a:cubicBezTo>
                  <a:pt x="10035420" y="2971006"/>
                  <a:pt x="10111662" y="2887385"/>
                  <a:pt x="10029271" y="2907061"/>
                </a:cubicBezTo>
                <a:cubicBezTo>
                  <a:pt x="9499271" y="2715224"/>
                  <a:pt x="9095929" y="2593482"/>
                  <a:pt x="8495833" y="2479118"/>
                </a:cubicBezTo>
                <a:cubicBezTo>
                  <a:pt x="8112167" y="2402875"/>
                  <a:pt x="8086342" y="2409024"/>
                  <a:pt x="7671933" y="2319254"/>
                </a:cubicBezTo>
                <a:cubicBezTo>
                  <a:pt x="7620286" y="2306957"/>
                  <a:pt x="6814830" y="2204890"/>
                  <a:pt x="6802534" y="2179066"/>
                </a:cubicBezTo>
                <a:cubicBezTo>
                  <a:pt x="6802534" y="2165539"/>
                  <a:pt x="6878775" y="2140944"/>
                  <a:pt x="6884924" y="2140944"/>
                </a:cubicBezTo>
                <a:cubicBezTo>
                  <a:pt x="7000516" y="2133566"/>
                  <a:pt x="7090284" y="2153242"/>
                  <a:pt x="7236619" y="2159390"/>
                </a:cubicBezTo>
                <a:cubicBezTo>
                  <a:pt x="7678082" y="2191363"/>
                  <a:pt x="8048222" y="2223336"/>
                  <a:pt x="8457712" y="2281133"/>
                </a:cubicBezTo>
                <a:cubicBezTo>
                  <a:pt x="8476158" y="2281133"/>
                  <a:pt x="8680288" y="2332781"/>
                  <a:pt x="8713490" y="2299578"/>
                </a:cubicBezTo>
                <a:cubicBezTo>
                  <a:pt x="8725787" y="2287281"/>
                  <a:pt x="8463861" y="2243011"/>
                  <a:pt x="8399917" y="2223336"/>
                </a:cubicBezTo>
                <a:cubicBezTo>
                  <a:pt x="8086342" y="2133566"/>
                  <a:pt x="8667991" y="2197511"/>
                  <a:pt x="8770057" y="2223336"/>
                </a:cubicBezTo>
                <a:cubicBezTo>
                  <a:pt x="8949593" y="2255308"/>
                  <a:pt x="9345557" y="2351227"/>
                  <a:pt x="9166021" y="2281133"/>
                </a:cubicBezTo>
                <a:cubicBezTo>
                  <a:pt x="8872122" y="2165539"/>
                  <a:pt x="8585601" y="2153242"/>
                  <a:pt x="8297851" y="2063472"/>
                </a:cubicBezTo>
                <a:cubicBezTo>
                  <a:pt x="8080194" y="1993378"/>
                  <a:pt x="8348269" y="2013053"/>
                  <a:pt x="8457712" y="2025351"/>
                </a:cubicBezTo>
                <a:cubicBezTo>
                  <a:pt x="8731936" y="2051175"/>
                  <a:pt x="8827853" y="2051175"/>
                  <a:pt x="9089779" y="2101593"/>
                </a:cubicBezTo>
                <a:cubicBezTo>
                  <a:pt x="9191844" y="2121269"/>
                  <a:pt x="9575511" y="2229484"/>
                  <a:pt x="9345557" y="2140944"/>
                </a:cubicBezTo>
                <a:cubicBezTo>
                  <a:pt x="9261937" y="2108972"/>
                  <a:pt x="9115604" y="2083147"/>
                  <a:pt x="9045511" y="2063472"/>
                </a:cubicBezTo>
                <a:cubicBezTo>
                  <a:pt x="8859825" y="2013053"/>
                  <a:pt x="8680288" y="1935581"/>
                  <a:pt x="8553629" y="1903608"/>
                </a:cubicBezTo>
                <a:cubicBezTo>
                  <a:pt x="8399917" y="1865487"/>
                  <a:pt x="8156435" y="1853190"/>
                  <a:pt x="8003953" y="1807690"/>
                </a:cubicBezTo>
                <a:cubicBezTo>
                  <a:pt x="7767850" y="1731447"/>
                  <a:pt x="8188408" y="1769569"/>
                  <a:pt x="8201934" y="1731447"/>
                </a:cubicBezTo>
                <a:cubicBezTo>
                  <a:pt x="8205008" y="1718535"/>
                  <a:pt x="8177648" y="1712079"/>
                  <a:pt x="8148750" y="1709620"/>
                </a:cubicBezTo>
                <a:lnTo>
                  <a:pt x="8111345" y="1708706"/>
                </a:lnTo>
                <a:lnTo>
                  <a:pt x="8168444" y="1701703"/>
                </a:lnTo>
                <a:cubicBezTo>
                  <a:pt x="8244128" y="1699167"/>
                  <a:pt x="8308919" y="1716691"/>
                  <a:pt x="8438037" y="1731447"/>
                </a:cubicBezTo>
                <a:cubicBezTo>
                  <a:pt x="8482306" y="1789244"/>
                  <a:pt x="8565926" y="1705623"/>
                  <a:pt x="8438037" y="1731447"/>
                </a:cubicBezTo>
                <a:cubicBezTo>
                  <a:pt x="8393768" y="1693326"/>
                  <a:pt x="8176110" y="1667502"/>
                  <a:pt x="8361795" y="1667502"/>
                </a:cubicBezTo>
                <a:cubicBezTo>
                  <a:pt x="8527805" y="1667502"/>
                  <a:pt x="8872122" y="1769569"/>
                  <a:pt x="8968039" y="1769569"/>
                </a:cubicBezTo>
                <a:cubicBezTo>
                  <a:pt x="9013538" y="1801541"/>
                  <a:pt x="9071334" y="1807690"/>
                  <a:pt x="9147575" y="1807690"/>
                </a:cubicBezTo>
                <a:cubicBezTo>
                  <a:pt x="9173399" y="1865487"/>
                  <a:pt x="9249640" y="1789244"/>
                  <a:pt x="9147575" y="1807690"/>
                </a:cubicBezTo>
                <a:cubicBezTo>
                  <a:pt x="9102076" y="1775717"/>
                  <a:pt x="9045511" y="1769569"/>
                  <a:pt x="8968039" y="1769569"/>
                </a:cubicBezTo>
                <a:cubicBezTo>
                  <a:pt x="8757759" y="1673651"/>
                  <a:pt x="8476158" y="1655205"/>
                  <a:pt x="8240055" y="1591259"/>
                </a:cubicBezTo>
                <a:cubicBezTo>
                  <a:pt x="8968039" y="1603556"/>
                  <a:pt x="9479596" y="1757271"/>
                  <a:pt x="10093217" y="1941730"/>
                </a:cubicBezTo>
                <a:cubicBezTo>
                  <a:pt x="10546977" y="2089296"/>
                  <a:pt x="11006885" y="2287281"/>
                  <a:pt x="11408997" y="2459442"/>
                </a:cubicBezTo>
                <a:cubicBezTo>
                  <a:pt x="12105009" y="2747197"/>
                  <a:pt x="12596890" y="3086600"/>
                  <a:pt x="13158863" y="3443219"/>
                </a:cubicBezTo>
                <a:cubicBezTo>
                  <a:pt x="13248632" y="3494867"/>
                  <a:pt x="13664271" y="3814595"/>
                  <a:pt x="13728215" y="3794919"/>
                </a:cubicBezTo>
                <a:cubicBezTo>
                  <a:pt x="13766336" y="3782622"/>
                  <a:pt x="13728215" y="3769095"/>
                  <a:pt x="13708540" y="3756798"/>
                </a:cubicBezTo>
                <a:cubicBezTo>
                  <a:pt x="13580651" y="3635055"/>
                  <a:pt x="13324873" y="3482570"/>
                  <a:pt x="13236335" y="3418624"/>
                </a:cubicBezTo>
                <a:cubicBezTo>
                  <a:pt x="12641159" y="3022654"/>
                  <a:pt x="12162805" y="2702927"/>
                  <a:pt x="11504914" y="2377051"/>
                </a:cubicBezTo>
                <a:cubicBezTo>
                  <a:pt x="10719134" y="1987229"/>
                  <a:pt x="9901382" y="1699475"/>
                  <a:pt x="8987714" y="1457220"/>
                </a:cubicBezTo>
                <a:cubicBezTo>
                  <a:pt x="8929918" y="1437544"/>
                  <a:pt x="8834001" y="1431395"/>
                  <a:pt x="8789732" y="1411720"/>
                </a:cubicBezTo>
                <a:cubicBezTo>
                  <a:pt x="8789732" y="1411720"/>
                  <a:pt x="8968039" y="1405571"/>
                  <a:pt x="8834001" y="1373599"/>
                </a:cubicBezTo>
                <a:cubicBezTo>
                  <a:pt x="8687666" y="1341626"/>
                  <a:pt x="8361795" y="1283829"/>
                  <a:pt x="8297851" y="1259234"/>
                </a:cubicBezTo>
                <a:cubicBezTo>
                  <a:pt x="9121751" y="1361301"/>
                  <a:pt x="9825141" y="1585111"/>
                  <a:pt x="10521152" y="1807690"/>
                </a:cubicBezTo>
                <a:cubicBezTo>
                  <a:pt x="10527302" y="1833514"/>
                  <a:pt x="10559273" y="1827366"/>
                  <a:pt x="10585097" y="1827366"/>
                </a:cubicBezTo>
                <a:cubicBezTo>
                  <a:pt x="10585097" y="1853190"/>
                  <a:pt x="10617070" y="1847041"/>
                  <a:pt x="10642893" y="1847041"/>
                </a:cubicBezTo>
                <a:cubicBezTo>
                  <a:pt x="10655190" y="1879014"/>
                  <a:pt x="10668718" y="1847041"/>
                  <a:pt x="10642893" y="1847041"/>
                </a:cubicBezTo>
                <a:cubicBezTo>
                  <a:pt x="10636745" y="1821217"/>
                  <a:pt x="10604772" y="1833514"/>
                  <a:pt x="10585097" y="1827366"/>
                </a:cubicBezTo>
                <a:cubicBezTo>
                  <a:pt x="10578948" y="1801541"/>
                  <a:pt x="10546977" y="1807690"/>
                  <a:pt x="10521152" y="1807690"/>
                </a:cubicBezTo>
                <a:cubicBezTo>
                  <a:pt x="10201430" y="1635529"/>
                  <a:pt x="9837438" y="1513787"/>
                  <a:pt x="9479596" y="1373599"/>
                </a:cubicBezTo>
                <a:cubicBezTo>
                  <a:pt x="9563214" y="1393274"/>
                  <a:pt x="9485743" y="1315802"/>
                  <a:pt x="9479596" y="1373599"/>
                </a:cubicBezTo>
                <a:cubicBezTo>
                  <a:pt x="9345557" y="1373599"/>
                  <a:pt x="9293910" y="1315802"/>
                  <a:pt x="9403353" y="1315802"/>
                </a:cubicBezTo>
                <a:cubicBezTo>
                  <a:pt x="9633307" y="1315802"/>
                  <a:pt x="9997299" y="1481814"/>
                  <a:pt x="10151012" y="1495341"/>
                </a:cubicBezTo>
                <a:cubicBezTo>
                  <a:pt x="10151012" y="1513787"/>
                  <a:pt x="10189133" y="1507638"/>
                  <a:pt x="10207578" y="1513787"/>
                </a:cubicBezTo>
                <a:cubicBezTo>
                  <a:pt x="10214958" y="1533462"/>
                  <a:pt x="10246929" y="1527314"/>
                  <a:pt x="10265374" y="1533462"/>
                </a:cubicBezTo>
                <a:cubicBezTo>
                  <a:pt x="10271523" y="1591259"/>
                  <a:pt x="10348994" y="1513787"/>
                  <a:pt x="10265374" y="1533462"/>
                </a:cubicBezTo>
                <a:cubicBezTo>
                  <a:pt x="10265374" y="1507638"/>
                  <a:pt x="10233402" y="1513787"/>
                  <a:pt x="10207578" y="1513787"/>
                </a:cubicBezTo>
                <a:cubicBezTo>
                  <a:pt x="10207578" y="1489192"/>
                  <a:pt x="10175606" y="1495341"/>
                  <a:pt x="10151012" y="1495341"/>
                </a:cubicBezTo>
                <a:cubicBezTo>
                  <a:pt x="9983774" y="1405571"/>
                  <a:pt x="9881707" y="1379747"/>
                  <a:pt x="9659132" y="1315802"/>
                </a:cubicBezTo>
                <a:cubicBezTo>
                  <a:pt x="9633307" y="1309653"/>
                  <a:pt x="9127900" y="1181762"/>
                  <a:pt x="9127900" y="1157168"/>
                </a:cubicBezTo>
                <a:cubicBezTo>
                  <a:pt x="9127900" y="1157168"/>
                  <a:pt x="9587809" y="1207586"/>
                  <a:pt x="9403353" y="1157168"/>
                </a:cubicBezTo>
                <a:cubicBezTo>
                  <a:pt x="9109454" y="1079695"/>
                  <a:pt x="8872122" y="1035425"/>
                  <a:pt x="8597898" y="983777"/>
                </a:cubicBezTo>
                <a:cubicBezTo>
                  <a:pt x="8527805" y="971480"/>
                  <a:pt x="8131842" y="881710"/>
                  <a:pt x="8418362" y="919832"/>
                </a:cubicBezTo>
                <a:cubicBezTo>
                  <a:pt x="9102076" y="1021898"/>
                  <a:pt x="9625929" y="1163316"/>
                  <a:pt x="10189133" y="1353923"/>
                </a:cubicBezTo>
                <a:cubicBezTo>
                  <a:pt x="10233402" y="1367450"/>
                  <a:pt x="10521152" y="1463368"/>
                  <a:pt x="10425236" y="1411720"/>
                </a:cubicBezTo>
                <a:cubicBezTo>
                  <a:pt x="10182985" y="1297356"/>
                  <a:pt x="9939503" y="1195289"/>
                  <a:pt x="9677577" y="1117817"/>
                </a:cubicBezTo>
                <a:cubicBezTo>
                  <a:pt x="9939503" y="1149789"/>
                  <a:pt x="10125188" y="1265383"/>
                  <a:pt x="10367440" y="1315802"/>
                </a:cubicBezTo>
                <a:cubicBezTo>
                  <a:pt x="10380966" y="1341626"/>
                  <a:pt x="10393263" y="1315802"/>
                  <a:pt x="10367440" y="1315802"/>
                </a:cubicBezTo>
                <a:cubicBezTo>
                  <a:pt x="10246929" y="1251856"/>
                  <a:pt x="10131337" y="1181762"/>
                  <a:pt x="10009596" y="1117817"/>
                </a:cubicBezTo>
                <a:cubicBezTo>
                  <a:pt x="10157161" y="1117817"/>
                  <a:pt x="10239551" y="1201438"/>
                  <a:pt x="10348994" y="1219884"/>
                </a:cubicBezTo>
                <a:cubicBezTo>
                  <a:pt x="10399412" y="1227262"/>
                  <a:pt x="10457208" y="1201438"/>
                  <a:pt x="10521152" y="1219884"/>
                </a:cubicBezTo>
                <a:cubicBezTo>
                  <a:pt x="10559273" y="1227262"/>
                  <a:pt x="10751107" y="1341626"/>
                  <a:pt x="10802754" y="1335477"/>
                </a:cubicBezTo>
                <a:cubicBezTo>
                  <a:pt x="10891293" y="1315802"/>
                  <a:pt x="10681014" y="1271532"/>
                  <a:pt x="10661338" y="1259234"/>
                </a:cubicBezTo>
                <a:cubicBezTo>
                  <a:pt x="10655190" y="1245708"/>
                  <a:pt x="10699459" y="1227262"/>
                  <a:pt x="10719134" y="1239559"/>
                </a:cubicBezTo>
                <a:cubicBezTo>
                  <a:pt x="10489180" y="1079695"/>
                  <a:pt x="10119040" y="957953"/>
                  <a:pt x="9601335" y="823913"/>
                </a:cubicBezTo>
                <a:cubicBezTo>
                  <a:pt x="9345557" y="753819"/>
                  <a:pt x="8763908" y="625928"/>
                  <a:pt x="8495833" y="569361"/>
                </a:cubicBezTo>
                <a:cubicBezTo>
                  <a:pt x="8476158" y="561983"/>
                  <a:pt x="8252352" y="498037"/>
                  <a:pt x="8380242" y="511564"/>
                </a:cubicBezTo>
                <a:cubicBezTo>
                  <a:pt x="8847528" y="555834"/>
                  <a:pt x="9371381" y="664050"/>
                  <a:pt x="9747670" y="683725"/>
                </a:cubicBezTo>
                <a:cubicBezTo>
                  <a:pt x="9741521" y="671428"/>
                  <a:pt x="9787020" y="645604"/>
                  <a:pt x="9817763" y="683725"/>
                </a:cubicBezTo>
                <a:cubicBezTo>
                  <a:pt x="9953030" y="677576"/>
                  <a:pt x="10055095" y="747671"/>
                  <a:pt x="10151012" y="766117"/>
                </a:cubicBezTo>
                <a:cubicBezTo>
                  <a:pt x="10233402" y="779643"/>
                  <a:pt x="10476883" y="799319"/>
                  <a:pt x="10348994" y="747671"/>
                </a:cubicBezTo>
                <a:cubicBezTo>
                  <a:pt x="10079689" y="632077"/>
                  <a:pt x="9799317" y="619780"/>
                  <a:pt x="9563214" y="491889"/>
                </a:cubicBezTo>
                <a:cubicBezTo>
                  <a:pt x="9223817" y="300052"/>
                  <a:pt x="9843586" y="479591"/>
                  <a:pt x="9991151" y="530010"/>
                </a:cubicBezTo>
                <a:cubicBezTo>
                  <a:pt x="10079689" y="555834"/>
                  <a:pt x="10157161" y="575510"/>
                  <a:pt x="10246929" y="607482"/>
                </a:cubicBezTo>
                <a:cubicBezTo>
                  <a:pt x="10335467" y="639455"/>
                  <a:pt x="10610921" y="727995"/>
                  <a:pt x="10483032" y="664050"/>
                </a:cubicBezTo>
                <a:cubicBezTo>
                  <a:pt x="10361291" y="607482"/>
                  <a:pt x="10239551" y="569361"/>
                  <a:pt x="10131337" y="530010"/>
                </a:cubicBezTo>
                <a:cubicBezTo>
                  <a:pt x="10048947" y="498037"/>
                  <a:pt x="9549689" y="261931"/>
                  <a:pt x="9895234" y="332025"/>
                </a:cubicBezTo>
                <a:cubicBezTo>
                  <a:pt x="10041569" y="357849"/>
                  <a:pt x="10195281" y="441470"/>
                  <a:pt x="10348994" y="491889"/>
                </a:cubicBezTo>
                <a:cubicBezTo>
                  <a:pt x="10834726" y="651752"/>
                  <a:pt x="11262664" y="799319"/>
                  <a:pt x="11684451" y="983777"/>
                </a:cubicBezTo>
                <a:cubicBezTo>
                  <a:pt x="12813317" y="1463368"/>
                  <a:pt x="13766336" y="2229484"/>
                  <a:pt x="14730423" y="2830818"/>
                </a:cubicBezTo>
                <a:cubicBezTo>
                  <a:pt x="15210007" y="3130870"/>
                  <a:pt x="15753535" y="3405097"/>
                  <a:pt x="16327806" y="3564961"/>
                </a:cubicBezTo>
                <a:cubicBezTo>
                  <a:pt x="16315509" y="3564961"/>
                  <a:pt x="16303212" y="3571110"/>
                  <a:pt x="16289685" y="3578488"/>
                </a:cubicBezTo>
                <a:cubicBezTo>
                  <a:pt x="16289685" y="3578488"/>
                  <a:pt x="16519639" y="3642434"/>
                  <a:pt x="16583584" y="3654731"/>
                </a:cubicBezTo>
                <a:cubicBezTo>
                  <a:pt x="16845510" y="3724825"/>
                  <a:pt x="17267298" y="3846567"/>
                  <a:pt x="17510780" y="3852716"/>
                </a:cubicBezTo>
                <a:cubicBezTo>
                  <a:pt x="17504630" y="3896986"/>
                  <a:pt x="17580872" y="3865013"/>
                  <a:pt x="17606696" y="3872391"/>
                </a:cubicBezTo>
                <a:cubicBezTo>
                  <a:pt x="17689086" y="3935107"/>
                  <a:pt x="17772706" y="3852716"/>
                  <a:pt x="17606696" y="3872391"/>
                </a:cubicBezTo>
                <a:cubicBezTo>
                  <a:pt x="17612844" y="3833040"/>
                  <a:pt x="17536602" y="3865013"/>
                  <a:pt x="17510780" y="3852716"/>
                </a:cubicBezTo>
                <a:cubicBezTo>
                  <a:pt x="17314334" y="3795534"/>
                  <a:pt x="17088838" y="3763254"/>
                  <a:pt x="16880460" y="3712816"/>
                </a:cubicBezTo>
                <a:lnTo>
                  <a:pt x="16694426" y="3659045"/>
                </a:lnTo>
                <a:lnTo>
                  <a:pt x="16714240" y="3657036"/>
                </a:lnTo>
                <a:cubicBezTo>
                  <a:pt x="16727766" y="3654731"/>
                  <a:pt x="16740370" y="3651656"/>
                  <a:pt x="16743446" y="3654731"/>
                </a:cubicBezTo>
                <a:cubicBezTo>
                  <a:pt x="16705324" y="3603083"/>
                  <a:pt x="16519639" y="3584637"/>
                  <a:pt x="16327806" y="3520691"/>
                </a:cubicBezTo>
                <a:cubicBezTo>
                  <a:pt x="14775922" y="2983303"/>
                  <a:pt x="13790930" y="2025351"/>
                  <a:pt x="12469001" y="1277680"/>
                </a:cubicBezTo>
                <a:cubicBezTo>
                  <a:pt x="12066888" y="1047723"/>
                  <a:pt x="11600831" y="855886"/>
                  <a:pt x="11172894" y="645604"/>
                </a:cubicBezTo>
                <a:cubicBezTo>
                  <a:pt x="11122478" y="619780"/>
                  <a:pt x="10891293" y="498037"/>
                  <a:pt x="11057302" y="549685"/>
                </a:cubicBezTo>
                <a:cubicBezTo>
                  <a:pt x="11320459" y="625928"/>
                  <a:pt x="11620506" y="811616"/>
                  <a:pt x="11824637" y="785792"/>
                </a:cubicBezTo>
                <a:cubicBezTo>
                  <a:pt x="11824637" y="843589"/>
                  <a:pt x="11908256" y="766117"/>
                  <a:pt x="11824637" y="785792"/>
                </a:cubicBezTo>
                <a:cubicBezTo>
                  <a:pt x="11620506" y="703401"/>
                  <a:pt x="11300783" y="441470"/>
                  <a:pt x="11057302" y="313579"/>
                </a:cubicBezTo>
                <a:cubicBezTo>
                  <a:pt x="10987209" y="274228"/>
                  <a:pt x="10649041" y="159864"/>
                  <a:pt x="10840875" y="134040"/>
                </a:cubicBezTo>
                <a:cubicBezTo>
                  <a:pt x="11122478" y="197985"/>
                  <a:pt x="11326607" y="325876"/>
                  <a:pt x="11626656" y="370146"/>
                </a:cubicBezTo>
                <a:cubicBezTo>
                  <a:pt x="11632803" y="427943"/>
                  <a:pt x="11710274" y="351700"/>
                  <a:pt x="11626656" y="370146"/>
                </a:cubicBezTo>
                <a:cubicBezTo>
                  <a:pt x="11550413" y="300052"/>
                  <a:pt x="11434821" y="281606"/>
                  <a:pt x="11352431" y="236107"/>
                </a:cubicBezTo>
                <a:cubicBezTo>
                  <a:pt x="11051155" y="70094"/>
                  <a:pt x="11652478" y="306201"/>
                  <a:pt x="11646331" y="313579"/>
                </a:cubicBezTo>
                <a:cubicBezTo>
                  <a:pt x="11710274" y="287755"/>
                  <a:pt x="11460645" y="159864"/>
                  <a:pt x="11447118" y="134040"/>
                </a:cubicBezTo>
                <a:cubicBezTo>
                  <a:pt x="11447118" y="140189"/>
                  <a:pt x="11556562" y="147567"/>
                  <a:pt x="11568859" y="134040"/>
                </a:cubicBezTo>
                <a:cubicBezTo>
                  <a:pt x="11614358" y="83621"/>
                  <a:pt x="11390552" y="57797"/>
                  <a:pt x="11352431" y="0"/>
                </a:cubicBezTo>
                <a:close/>
              </a:path>
            </a:pathLst>
          </a:custGeom>
          <a:effectLst/>
        </p:spPr>
        <p:txBody>
          <a:bodyPr wrap="square">
            <a:noAutofit/>
          </a:bodyPr>
          <a:lstStyle>
            <a:lvl1pPr marL="0" indent="0">
              <a:buNone/>
              <a:defRPr sz="1575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947180"/>
      </p:ext>
    </p:extLst>
  </p:cSld>
  <p:clrMapOvr>
    <a:masterClrMapping/>
  </p:clrMapOvr>
  <p:transition advClick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9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089133"/>
      </p:ext>
    </p:extLst>
  </p:cSld>
  <p:clrMapOvr>
    <a:masterClrMapping/>
  </p:clrMapOvr>
  <p:transition advClick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p fea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5765348" y="1060125"/>
            <a:ext cx="1636663" cy="288537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9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7461797"/>
      </p:ext>
    </p:extLst>
  </p:cSld>
  <p:clrMapOvr>
    <a:masterClrMapping/>
  </p:clrMapOvr>
  <p:transition advClick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pp fea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icture Placeholder 13">
            <a:extLst>
              <a:ext uri="{FF2B5EF4-FFF2-40B4-BE49-F238E27FC236}">
                <a16:creationId xmlns:a16="http://schemas.microsoft.com/office/drawing/2014/main" id="{320510A6-CFA1-B949-A389-23542C07A0A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23882" y="1558136"/>
            <a:ext cx="2753274" cy="1742967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9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5679538"/>
      </p:ext>
    </p:extLst>
  </p:cSld>
  <p:clrMapOvr>
    <a:masterClrMapping/>
  </p:clrMapOvr>
  <p:transition advClick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 Web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5250158" y="1624453"/>
            <a:ext cx="2753274" cy="1561876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9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90758"/>
      </p:ext>
    </p:extLst>
  </p:cSld>
  <p:clrMapOvr>
    <a:masterClrMapping/>
  </p:clrMapOvr>
  <p:transition advClick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5/30/2021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6333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3" r:id="rId1"/>
    <p:sldLayoutId id="2147483980" r:id="rId2"/>
    <p:sldLayoutId id="2147483979" r:id="rId3"/>
    <p:sldLayoutId id="2147483974" r:id="rId4"/>
    <p:sldLayoutId id="2147483956" r:id="rId5"/>
    <p:sldLayoutId id="2147483953" r:id="rId6"/>
    <p:sldLayoutId id="2147483959" r:id="rId7"/>
    <p:sldLayoutId id="2147483960" r:id="rId8"/>
    <p:sldLayoutId id="2147483958" r:id="rId9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5" Type="http://schemas.openxmlformats.org/officeDocument/2006/relationships/customXml" Target="../ink/ink1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jpeg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99C71D7-49EE-CD4F-9169-55F1D77302D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6200000">
            <a:off x="2756392" y="83810"/>
            <a:ext cx="3212862" cy="4772670"/>
          </a:xfrm>
          <a:prstGeom prst="rect">
            <a:avLst/>
          </a:prstGeom>
        </p:spPr>
      </p:pic>
      <p:sp>
        <p:nvSpPr>
          <p:cNvPr id="1880" name="Rectangle 1879"/>
          <p:cNvSpPr/>
          <p:nvPr/>
        </p:nvSpPr>
        <p:spPr>
          <a:xfrm>
            <a:off x="3516232" y="2684152"/>
            <a:ext cx="2111536" cy="2993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81" name="Rectangle 1880"/>
          <p:cNvSpPr/>
          <p:nvPr/>
        </p:nvSpPr>
        <p:spPr>
          <a:xfrm>
            <a:off x="3516231" y="2809314"/>
            <a:ext cx="2111536" cy="2993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9" name="TextBox 1168"/>
          <p:cNvSpPr txBox="1"/>
          <p:nvPr/>
        </p:nvSpPr>
        <p:spPr>
          <a:xfrm>
            <a:off x="3303045" y="2732878"/>
            <a:ext cx="25379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spc="100" dirty="0">
                <a:solidFill>
                  <a:schemeClr val="bg1"/>
                </a:solidFill>
                <a:latin typeface="SamsungOneUI Light Condensed" panose="020B0306030303020204" pitchFamily="34" charset="0"/>
                <a:ea typeface="Lato" panose="020F0502020204030203" pitchFamily="34" charset="0"/>
                <a:cs typeface="Lato" panose="020F0502020204030203" pitchFamily="34" charset="0"/>
              </a:rPr>
              <a:t>HW3 Presentation – 31/05/21</a:t>
            </a:r>
          </a:p>
        </p:txBody>
      </p:sp>
      <p:sp>
        <p:nvSpPr>
          <p:cNvPr id="1170" name="TextBox 1169"/>
          <p:cNvSpPr txBox="1"/>
          <p:nvPr/>
        </p:nvSpPr>
        <p:spPr>
          <a:xfrm>
            <a:off x="3239748" y="2021115"/>
            <a:ext cx="26645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dirty="0">
                <a:solidFill>
                  <a:srgbClr val="002060"/>
                </a:solidFill>
                <a:latin typeface="SamsungOneUI Light Condensed" panose="020B0306030303020204" pitchFamily="34" charset="0"/>
                <a:cs typeface="Khmer UI" panose="020B0502040204020203" pitchFamily="34" charset="0"/>
              </a:rPr>
              <a:t>FM Synthesis</a:t>
            </a:r>
          </a:p>
        </p:txBody>
      </p:sp>
    </p:spTree>
    <p:extLst>
      <p:ext uri="{BB962C8B-B14F-4D97-AF65-F5344CB8AC3E}">
        <p14:creationId xmlns:p14="http://schemas.microsoft.com/office/powerpoint/2010/main" val="37327668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8E5C122-8725-DE49-912E-0F89A2BC98A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3614" y="-571500"/>
            <a:ext cx="7456772" cy="6373586"/>
          </a:xfrm>
          <a:prstGeom prst="rect">
            <a:avLst/>
          </a:prstGeom>
        </p:spPr>
      </p:pic>
      <p:sp>
        <p:nvSpPr>
          <p:cNvPr id="2" name="Oval 1"/>
          <p:cNvSpPr/>
          <p:nvPr/>
        </p:nvSpPr>
        <p:spPr>
          <a:xfrm>
            <a:off x="2526141" y="640846"/>
            <a:ext cx="4091718" cy="409171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551151" y="1786920"/>
            <a:ext cx="218412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spc="113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4</a:t>
            </a:r>
            <a:b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</a:br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  <a:t>Time for </a:t>
            </a:r>
            <a:b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</a:br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  <a:t>the DEMO</a:t>
            </a:r>
          </a:p>
        </p:txBody>
      </p:sp>
    </p:spTree>
    <p:extLst>
      <p:ext uri="{BB962C8B-B14F-4D97-AF65-F5344CB8AC3E}">
        <p14:creationId xmlns:p14="http://schemas.microsoft.com/office/powerpoint/2010/main" val="145902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B84F0759-7582-0E41-AC37-6493F266DAD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788823">
            <a:off x="-2169383" y="-68038"/>
            <a:ext cx="5713120" cy="5143500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1A1610D2-FE5C-DA40-B6EE-8BF60C9408DE}"/>
              </a:ext>
            </a:extLst>
          </p:cNvPr>
          <p:cNvGrpSpPr/>
          <p:nvPr/>
        </p:nvGrpSpPr>
        <p:grpSpPr>
          <a:xfrm>
            <a:off x="3194957" y="2612569"/>
            <a:ext cx="5757172" cy="1382487"/>
            <a:chOff x="507666" y="2623456"/>
            <a:chExt cx="6245976" cy="1251856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6DE4B1F0-8EE2-1541-A5EC-66F8CDEF0756}"/>
                </a:ext>
              </a:extLst>
            </p:cNvPr>
            <p:cNvSpPr/>
            <p:nvPr/>
          </p:nvSpPr>
          <p:spPr>
            <a:xfrm>
              <a:off x="507666" y="2623456"/>
              <a:ext cx="2329415" cy="1251856"/>
            </a:xfrm>
            <a:custGeom>
              <a:avLst/>
              <a:gdLst>
                <a:gd name="connsiteX0" fmla="*/ 0 w 2175867"/>
                <a:gd name="connsiteY0" fmla="*/ 0 h 870346"/>
                <a:gd name="connsiteX1" fmla="*/ 1740694 w 2175867"/>
                <a:gd name="connsiteY1" fmla="*/ 0 h 870346"/>
                <a:gd name="connsiteX2" fmla="*/ 2175867 w 2175867"/>
                <a:gd name="connsiteY2" fmla="*/ 435173 h 870346"/>
                <a:gd name="connsiteX3" fmla="*/ 1740694 w 2175867"/>
                <a:gd name="connsiteY3" fmla="*/ 870346 h 870346"/>
                <a:gd name="connsiteX4" fmla="*/ 0 w 2175867"/>
                <a:gd name="connsiteY4" fmla="*/ 870346 h 870346"/>
                <a:gd name="connsiteX5" fmla="*/ 435173 w 2175867"/>
                <a:gd name="connsiteY5" fmla="*/ 435173 h 870346"/>
                <a:gd name="connsiteX6" fmla="*/ 0 w 2175867"/>
                <a:gd name="connsiteY6" fmla="*/ 0 h 87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5867" h="870346">
                  <a:moveTo>
                    <a:pt x="0" y="0"/>
                  </a:moveTo>
                  <a:lnTo>
                    <a:pt x="1740694" y="0"/>
                  </a:lnTo>
                  <a:lnTo>
                    <a:pt x="2175867" y="435173"/>
                  </a:lnTo>
                  <a:lnTo>
                    <a:pt x="1740694" y="870346"/>
                  </a:lnTo>
                  <a:lnTo>
                    <a:pt x="0" y="870346"/>
                  </a:lnTo>
                  <a:lnTo>
                    <a:pt x="435173" y="435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87192" tIns="50673" rIns="485846" bIns="50673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3800" kern="120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CED3D255-9BA3-EC4E-B171-5F3E9814E300}"/>
                </a:ext>
              </a:extLst>
            </p:cNvPr>
            <p:cNvSpPr/>
            <p:nvPr/>
          </p:nvSpPr>
          <p:spPr>
            <a:xfrm>
              <a:off x="2465947" y="2623456"/>
              <a:ext cx="2329415" cy="1251856"/>
            </a:xfrm>
            <a:custGeom>
              <a:avLst/>
              <a:gdLst>
                <a:gd name="connsiteX0" fmla="*/ 0 w 2175867"/>
                <a:gd name="connsiteY0" fmla="*/ 0 h 870346"/>
                <a:gd name="connsiteX1" fmla="*/ 1740694 w 2175867"/>
                <a:gd name="connsiteY1" fmla="*/ 0 h 870346"/>
                <a:gd name="connsiteX2" fmla="*/ 2175867 w 2175867"/>
                <a:gd name="connsiteY2" fmla="*/ 435173 h 870346"/>
                <a:gd name="connsiteX3" fmla="*/ 1740694 w 2175867"/>
                <a:gd name="connsiteY3" fmla="*/ 870346 h 870346"/>
                <a:gd name="connsiteX4" fmla="*/ 0 w 2175867"/>
                <a:gd name="connsiteY4" fmla="*/ 870346 h 870346"/>
                <a:gd name="connsiteX5" fmla="*/ 435173 w 2175867"/>
                <a:gd name="connsiteY5" fmla="*/ 435173 h 870346"/>
                <a:gd name="connsiteX6" fmla="*/ 0 w 2175867"/>
                <a:gd name="connsiteY6" fmla="*/ 0 h 87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5867" h="870346">
                  <a:moveTo>
                    <a:pt x="0" y="0"/>
                  </a:moveTo>
                  <a:lnTo>
                    <a:pt x="1740694" y="0"/>
                  </a:lnTo>
                  <a:lnTo>
                    <a:pt x="2175867" y="435173"/>
                  </a:lnTo>
                  <a:lnTo>
                    <a:pt x="1740694" y="870346"/>
                  </a:lnTo>
                  <a:lnTo>
                    <a:pt x="0" y="870346"/>
                  </a:lnTo>
                  <a:lnTo>
                    <a:pt x="435173" y="435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87192" tIns="50673" rIns="485846" bIns="50673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3800" kern="120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67E396B9-56B4-494D-AD60-CC75F8CB0CB0}"/>
                </a:ext>
              </a:extLst>
            </p:cNvPr>
            <p:cNvSpPr/>
            <p:nvPr/>
          </p:nvSpPr>
          <p:spPr>
            <a:xfrm>
              <a:off x="4424227" y="2623456"/>
              <a:ext cx="2329415" cy="1251856"/>
            </a:xfrm>
            <a:custGeom>
              <a:avLst/>
              <a:gdLst>
                <a:gd name="connsiteX0" fmla="*/ 0 w 2175867"/>
                <a:gd name="connsiteY0" fmla="*/ 0 h 870346"/>
                <a:gd name="connsiteX1" fmla="*/ 1740694 w 2175867"/>
                <a:gd name="connsiteY1" fmla="*/ 0 h 870346"/>
                <a:gd name="connsiteX2" fmla="*/ 2175867 w 2175867"/>
                <a:gd name="connsiteY2" fmla="*/ 435173 h 870346"/>
                <a:gd name="connsiteX3" fmla="*/ 1740694 w 2175867"/>
                <a:gd name="connsiteY3" fmla="*/ 870346 h 870346"/>
                <a:gd name="connsiteX4" fmla="*/ 0 w 2175867"/>
                <a:gd name="connsiteY4" fmla="*/ 870346 h 870346"/>
                <a:gd name="connsiteX5" fmla="*/ 435173 w 2175867"/>
                <a:gd name="connsiteY5" fmla="*/ 435173 h 870346"/>
                <a:gd name="connsiteX6" fmla="*/ 0 w 2175867"/>
                <a:gd name="connsiteY6" fmla="*/ 0 h 87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5867" h="870346">
                  <a:moveTo>
                    <a:pt x="0" y="0"/>
                  </a:moveTo>
                  <a:lnTo>
                    <a:pt x="1740694" y="0"/>
                  </a:lnTo>
                  <a:lnTo>
                    <a:pt x="2175867" y="435173"/>
                  </a:lnTo>
                  <a:lnTo>
                    <a:pt x="1740694" y="870346"/>
                  </a:lnTo>
                  <a:lnTo>
                    <a:pt x="0" y="870346"/>
                  </a:lnTo>
                  <a:lnTo>
                    <a:pt x="435173" y="435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87192" tIns="50673" rIns="485846" bIns="50673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3800" kern="1200"/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7398554" y="2949869"/>
            <a:ext cx="114646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Amazing</a:t>
            </a:r>
          </a:p>
          <a:p>
            <a:pPr algn="ctr"/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Read.me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608835" y="1148444"/>
            <a:ext cx="500457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spc="113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5</a:t>
            </a:r>
            <a:b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</a:br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  <a:t>Improvements roadmap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656668" y="2965258"/>
            <a:ext cx="14180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Polyphonic </a:t>
            </a:r>
          </a:p>
          <a:p>
            <a:pPr algn="ctr"/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Synth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81044" y="3103757"/>
            <a:ext cx="15270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More Synths</a:t>
            </a:r>
          </a:p>
        </p:txBody>
      </p:sp>
    </p:spTree>
    <p:extLst>
      <p:ext uri="{BB962C8B-B14F-4D97-AF65-F5344CB8AC3E}">
        <p14:creationId xmlns:p14="http://schemas.microsoft.com/office/powerpoint/2010/main" val="128881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2FA895B-6C52-5244-903E-D79120B4E9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3400" y="1398125"/>
            <a:ext cx="8077200" cy="2869073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3697160" y="3061827"/>
            <a:ext cx="22092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SamsungOneUI Light Condensed" panose="020B0306030303020204" pitchFamily="34" charset="0"/>
              </a:rPr>
              <a:t>Better than our previous</a:t>
            </a:r>
            <a:br>
              <a:rPr lang="en-US" sz="1600" dirty="0">
                <a:solidFill>
                  <a:schemeClr val="bg1"/>
                </a:solidFill>
                <a:latin typeface="SamsungOneUI Light Condensed" panose="020B0306030303020204" pitchFamily="34" charset="0"/>
              </a:rPr>
            </a:br>
            <a:r>
              <a:rPr lang="en-US" sz="1600" dirty="0">
                <a:solidFill>
                  <a:schemeClr val="bg1"/>
                </a:solidFill>
                <a:latin typeface="SamsungOneUI Light Condensed" panose="020B0306030303020204" pitchFamily="34" charset="0"/>
              </a:rPr>
              <a:t>presentations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00730" y="3037424"/>
            <a:ext cx="253466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Spent for parameters tuning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039096" y="3090705"/>
            <a:ext cx="16744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dirty="0">
                <a:solidFill>
                  <a:schemeClr val="bg1"/>
                </a:solidFill>
                <a:latin typeface="SamsungOneUI Light Condensed" panose="020B0306030303020204" pitchFamily="34" charset="0"/>
              </a:rPr>
              <a:t>Will love </a:t>
            </a:r>
            <a:r>
              <a:rPr lang="it-IT" sz="1600" dirty="0" err="1">
                <a:solidFill>
                  <a:schemeClr val="bg1"/>
                </a:solidFill>
                <a:latin typeface="SamsungOneUI Light Condensed" panose="020B0306030303020204" pitchFamily="34" charset="0"/>
              </a:rPr>
              <a:t>this</a:t>
            </a:r>
            <a:r>
              <a:rPr lang="en-US" sz="1600" dirty="0">
                <a:solidFill>
                  <a:schemeClr val="bg1"/>
                </a:solidFill>
                <a:latin typeface="SamsungOneUI Light Condensed" panose="020B0306030303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SamsungOneUI Light Condensed" panose="020B0306030303020204" pitchFamily="34" charset="0"/>
              </a:rPr>
              <a:t>synthetizer</a:t>
            </a:r>
            <a:endParaRPr lang="en-US" sz="1600" dirty="0">
              <a:solidFill>
                <a:schemeClr val="bg1"/>
              </a:solidFill>
              <a:latin typeface="SamsungOneUI Light Condensed" panose="020B0306030303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176425" y="2510707"/>
            <a:ext cx="12507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2"/>
                </a:solidFill>
                <a:latin typeface="SamsungOneUI Light Condensed" panose="020B0306030303020204" pitchFamily="34" charset="0"/>
              </a:rPr>
              <a:t>130%</a:t>
            </a:r>
            <a:r>
              <a:rPr lang="en-US" sz="3000" b="1" spc="113" dirty="0">
                <a:solidFill>
                  <a:schemeClr val="bg2"/>
                </a:solidFill>
                <a:latin typeface="Montserrat Bold"/>
                <a:ea typeface="Nunito Bold" charset="0"/>
                <a:cs typeface="Nunito Bold" charset="0"/>
              </a:rPr>
              <a:t> 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256781" y="2474489"/>
            <a:ext cx="24895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2"/>
                </a:solidFill>
                <a:latin typeface="SamsungOneUI Light Condensed" panose="020B0306030303020204" pitchFamily="34" charset="0"/>
              </a:rPr>
              <a:t>50000+ hours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995313" y="2505930"/>
            <a:ext cx="17620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2"/>
                </a:solidFill>
                <a:latin typeface="SamsungOneUI Light Condensed" panose="020B0306030303020204" pitchFamily="34" charset="0"/>
              </a:rPr>
              <a:t>Everyone</a:t>
            </a:r>
          </a:p>
        </p:txBody>
      </p:sp>
      <p:sp>
        <p:nvSpPr>
          <p:cNvPr id="110" name="TextBox 109"/>
          <p:cNvSpPr txBox="1"/>
          <p:nvPr/>
        </p:nvSpPr>
        <p:spPr>
          <a:xfrm>
            <a:off x="3441372" y="466309"/>
            <a:ext cx="226126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  <a:t>Funny facts</a:t>
            </a:r>
            <a:endParaRPr lang="en-US" sz="3500" b="1" spc="113" dirty="0">
              <a:solidFill>
                <a:schemeClr val="tx2"/>
              </a:solidFill>
              <a:latin typeface="Montserrat Bold"/>
              <a:ea typeface="Nunito Bold" charset="0"/>
              <a:cs typeface="Nunito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2677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226695" y="2863449"/>
            <a:ext cx="2604882" cy="830997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Steinberg Chord Symbols" panose="00000400000000000000" pitchFamily="2" charset="0"/>
                <a:cs typeface="Khmer UI" panose="020B0502040204020203" pitchFamily="34" charset="0"/>
              </a:rPr>
              <a:t>Thanks for</a:t>
            </a:r>
            <a:br>
              <a:rPr lang="en-US" sz="2400" dirty="0">
                <a:solidFill>
                  <a:schemeClr val="bg1"/>
                </a:solidFill>
                <a:latin typeface="Steinberg Chord Symbols" panose="00000400000000000000" pitchFamily="2" charset="0"/>
                <a:cs typeface="Khmer UI" panose="020B0502040204020203" pitchFamily="34" charset="0"/>
              </a:rPr>
            </a:br>
            <a:r>
              <a:rPr lang="en-US" sz="2400" dirty="0">
                <a:solidFill>
                  <a:schemeClr val="bg1"/>
                </a:solidFill>
                <a:latin typeface="Steinberg Chord Symbols" panose="00000400000000000000" pitchFamily="2" charset="0"/>
                <a:cs typeface="Khmer UI" panose="020B0502040204020203" pitchFamily="34" charset="0"/>
              </a:rPr>
              <a:t>your attention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269560" y="1558326"/>
            <a:ext cx="25191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spc="113" dirty="0">
                <a:solidFill>
                  <a:schemeClr val="accent1"/>
                </a:solidFill>
                <a:latin typeface="Steinberg Chord Symbols" panose="00000400000000000000" pitchFamily="2" charset="0"/>
              </a:rPr>
              <a:t>The End…</a:t>
            </a:r>
          </a:p>
        </p:txBody>
      </p:sp>
    </p:spTree>
    <p:extLst>
      <p:ext uri="{BB962C8B-B14F-4D97-AF65-F5344CB8AC3E}">
        <p14:creationId xmlns:p14="http://schemas.microsoft.com/office/powerpoint/2010/main" val="1534066112"/>
      </p:ext>
    </p:extLst>
  </p:cSld>
  <p:clrMapOvr>
    <a:masterClrMapping/>
  </p:clrMapOvr>
  <p:transition advClick="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19">
            <a:extLst>
              <a:ext uri="{FF2B5EF4-FFF2-40B4-BE49-F238E27FC236}">
                <a16:creationId xmlns:a16="http://schemas.microsoft.com/office/drawing/2014/main" id="{5E82CFB2-99FB-8B45-A707-AD50C74C3752}"/>
              </a:ext>
            </a:extLst>
          </p:cNvPr>
          <p:cNvSpPr>
            <a:spLocks noChangeArrowheads="1"/>
          </p:cNvSpPr>
          <p:nvPr/>
        </p:nvSpPr>
        <p:spPr bwMode="auto">
          <a:xfrm rot="9999149" flipH="1">
            <a:off x="713711" y="860237"/>
            <a:ext cx="3779640" cy="3651546"/>
          </a:xfrm>
          <a:custGeom>
            <a:avLst/>
            <a:gdLst>
              <a:gd name="T0" fmla="*/ 5238 w 5376"/>
              <a:gd name="T1" fmla="*/ 6050 h 7502"/>
              <a:gd name="T2" fmla="*/ 5139 w 5376"/>
              <a:gd name="T3" fmla="*/ 4984 h 7502"/>
              <a:gd name="T4" fmla="*/ 4699 w 5376"/>
              <a:gd name="T5" fmla="*/ 4481 h 7502"/>
              <a:gd name="T6" fmla="*/ 4538 w 5376"/>
              <a:gd name="T7" fmla="*/ 3167 h 7502"/>
              <a:gd name="T8" fmla="*/ 4420 w 5376"/>
              <a:gd name="T9" fmla="*/ 2349 h 7502"/>
              <a:gd name="T10" fmla="*/ 4246 w 5376"/>
              <a:gd name="T11" fmla="*/ 1791 h 7502"/>
              <a:gd name="T12" fmla="*/ 4141 w 5376"/>
              <a:gd name="T13" fmla="*/ 1432 h 7502"/>
              <a:gd name="T14" fmla="*/ 4098 w 5376"/>
              <a:gd name="T15" fmla="*/ 985 h 7502"/>
              <a:gd name="T16" fmla="*/ 3992 w 5376"/>
              <a:gd name="T17" fmla="*/ 458 h 7502"/>
              <a:gd name="T18" fmla="*/ 3937 w 5376"/>
              <a:gd name="T19" fmla="*/ 93 h 7502"/>
              <a:gd name="T20" fmla="*/ 775 w 5376"/>
              <a:gd name="T21" fmla="*/ 1494 h 7502"/>
              <a:gd name="T22" fmla="*/ 1519 w 5376"/>
              <a:gd name="T23" fmla="*/ 1233 h 7502"/>
              <a:gd name="T24" fmla="*/ 732 w 5376"/>
              <a:gd name="T25" fmla="*/ 1915 h 7502"/>
              <a:gd name="T26" fmla="*/ 360 w 5376"/>
              <a:gd name="T27" fmla="*/ 2423 h 7502"/>
              <a:gd name="T28" fmla="*/ 93 w 5376"/>
              <a:gd name="T29" fmla="*/ 2851 h 7502"/>
              <a:gd name="T30" fmla="*/ 68 w 5376"/>
              <a:gd name="T31" fmla="*/ 3273 h 7502"/>
              <a:gd name="T32" fmla="*/ 291 w 5376"/>
              <a:gd name="T33" fmla="*/ 4116 h 7502"/>
              <a:gd name="T34" fmla="*/ 564 w 5376"/>
              <a:gd name="T35" fmla="*/ 4587 h 7502"/>
              <a:gd name="T36" fmla="*/ 1023 w 5376"/>
              <a:gd name="T37" fmla="*/ 4928 h 7502"/>
              <a:gd name="T38" fmla="*/ 1308 w 5376"/>
              <a:gd name="T39" fmla="*/ 5157 h 7502"/>
              <a:gd name="T40" fmla="*/ 1333 w 5376"/>
              <a:gd name="T41" fmla="*/ 5523 h 7502"/>
              <a:gd name="T42" fmla="*/ 1451 w 5376"/>
              <a:gd name="T43" fmla="*/ 6137 h 7502"/>
              <a:gd name="T44" fmla="*/ 1724 w 5376"/>
              <a:gd name="T45" fmla="*/ 7098 h 7502"/>
              <a:gd name="T46" fmla="*/ 5022 w 5376"/>
              <a:gd name="T47" fmla="*/ 6936 h 7502"/>
              <a:gd name="T48" fmla="*/ 5201 w 5376"/>
              <a:gd name="T49" fmla="*/ 7104 h 7502"/>
              <a:gd name="T50" fmla="*/ 341 w 5376"/>
              <a:gd name="T51" fmla="*/ 2541 h 7502"/>
              <a:gd name="T52" fmla="*/ 570 w 5376"/>
              <a:gd name="T53" fmla="*/ 4550 h 7502"/>
              <a:gd name="T54" fmla="*/ 1327 w 5376"/>
              <a:gd name="T55" fmla="*/ 1382 h 7502"/>
              <a:gd name="T56" fmla="*/ 4643 w 5376"/>
              <a:gd name="T57" fmla="*/ 5461 h 7502"/>
              <a:gd name="T58" fmla="*/ 3732 w 5376"/>
              <a:gd name="T59" fmla="*/ 6112 h 7502"/>
              <a:gd name="T60" fmla="*/ 4265 w 5376"/>
              <a:gd name="T61" fmla="*/ 5988 h 7502"/>
              <a:gd name="T62" fmla="*/ 3732 w 5376"/>
              <a:gd name="T63" fmla="*/ 6112 h 7502"/>
              <a:gd name="T64" fmla="*/ 4519 w 5376"/>
              <a:gd name="T65" fmla="*/ 5480 h 7502"/>
              <a:gd name="T66" fmla="*/ 3273 w 5376"/>
              <a:gd name="T67" fmla="*/ 4699 h 7502"/>
              <a:gd name="T68" fmla="*/ 2666 w 5376"/>
              <a:gd name="T69" fmla="*/ 6298 h 7502"/>
              <a:gd name="T70" fmla="*/ 2350 w 5376"/>
              <a:gd name="T71" fmla="*/ 3725 h 7502"/>
              <a:gd name="T72" fmla="*/ 2480 w 5376"/>
              <a:gd name="T73" fmla="*/ 6347 h 7502"/>
              <a:gd name="T74" fmla="*/ 2226 w 5376"/>
              <a:gd name="T75" fmla="*/ 3756 h 7502"/>
              <a:gd name="T76" fmla="*/ 2182 w 5376"/>
              <a:gd name="T77" fmla="*/ 3775 h 7502"/>
              <a:gd name="T78" fmla="*/ 2040 w 5376"/>
              <a:gd name="T79" fmla="*/ 1047 h 7502"/>
              <a:gd name="T80" fmla="*/ 1909 w 5376"/>
              <a:gd name="T81" fmla="*/ 4209 h 7502"/>
              <a:gd name="T82" fmla="*/ 1897 w 5376"/>
              <a:gd name="T83" fmla="*/ 1109 h 7502"/>
              <a:gd name="T84" fmla="*/ 1897 w 5376"/>
              <a:gd name="T85" fmla="*/ 3986 h 7502"/>
              <a:gd name="T86" fmla="*/ 1748 w 5376"/>
              <a:gd name="T87" fmla="*/ 1177 h 7502"/>
              <a:gd name="T88" fmla="*/ 1575 w 5376"/>
              <a:gd name="T89" fmla="*/ 1215 h 7502"/>
              <a:gd name="T90" fmla="*/ 1519 w 5376"/>
              <a:gd name="T91" fmla="*/ 1289 h 7502"/>
              <a:gd name="T92" fmla="*/ 1630 w 5376"/>
              <a:gd name="T93" fmla="*/ 6459 h 7502"/>
              <a:gd name="T94" fmla="*/ 1711 w 5376"/>
              <a:gd name="T95" fmla="*/ 7011 h 7502"/>
              <a:gd name="T96" fmla="*/ 1928 w 5376"/>
              <a:gd name="T97" fmla="*/ 6112 h 7502"/>
              <a:gd name="T98" fmla="*/ 1971 w 5376"/>
              <a:gd name="T99" fmla="*/ 6044 h 7502"/>
              <a:gd name="T100" fmla="*/ 2300 w 5376"/>
              <a:gd name="T101" fmla="*/ 3886 h 7502"/>
              <a:gd name="T102" fmla="*/ 5052 w 5376"/>
              <a:gd name="T103" fmla="*/ 4655 h 7502"/>
              <a:gd name="T104" fmla="*/ 5015 w 5376"/>
              <a:gd name="T105" fmla="*/ 4916 h 7502"/>
              <a:gd name="T106" fmla="*/ 5201 w 5376"/>
              <a:gd name="T107" fmla="*/ 7110 h 7502"/>
              <a:gd name="T108" fmla="*/ 837 w 5376"/>
              <a:gd name="T109" fmla="*/ 1692 h 7502"/>
              <a:gd name="T110" fmla="*/ 1135 w 5376"/>
              <a:gd name="T111" fmla="*/ 1177 h 7502"/>
              <a:gd name="T112" fmla="*/ 824 w 5376"/>
              <a:gd name="T113" fmla="*/ 1618 h 7502"/>
              <a:gd name="T114" fmla="*/ 99 w 5376"/>
              <a:gd name="T115" fmla="*/ 3694 h 7502"/>
              <a:gd name="T116" fmla="*/ 4835 w 5376"/>
              <a:gd name="T117" fmla="*/ 4556 h 7502"/>
              <a:gd name="T118" fmla="*/ 887 w 5376"/>
              <a:gd name="T119" fmla="*/ 4965 h 7502"/>
              <a:gd name="T120" fmla="*/ 1066 w 5376"/>
              <a:gd name="T121" fmla="*/ 4953 h 7502"/>
              <a:gd name="T122" fmla="*/ 3689 w 5376"/>
              <a:gd name="T123" fmla="*/ 6131 h 75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376" h="7502">
                <a:moveTo>
                  <a:pt x="5369" y="6961"/>
                </a:moveTo>
                <a:lnTo>
                  <a:pt x="5369" y="6961"/>
                </a:lnTo>
                <a:cubicBezTo>
                  <a:pt x="5362" y="6942"/>
                  <a:pt x="5344" y="6924"/>
                  <a:pt x="5338" y="6905"/>
                </a:cubicBezTo>
                <a:cubicBezTo>
                  <a:pt x="5338" y="6905"/>
                  <a:pt x="5350" y="6887"/>
                  <a:pt x="5344" y="6881"/>
                </a:cubicBezTo>
                <a:cubicBezTo>
                  <a:pt x="5338" y="6837"/>
                  <a:pt x="5307" y="6788"/>
                  <a:pt x="5319" y="6757"/>
                </a:cubicBezTo>
                <a:cubicBezTo>
                  <a:pt x="5319" y="6744"/>
                  <a:pt x="5338" y="6744"/>
                  <a:pt x="5338" y="6732"/>
                </a:cubicBezTo>
                <a:cubicBezTo>
                  <a:pt x="5338" y="6719"/>
                  <a:pt x="5319" y="6695"/>
                  <a:pt x="5319" y="6676"/>
                </a:cubicBezTo>
                <a:cubicBezTo>
                  <a:pt x="5319" y="6614"/>
                  <a:pt x="5300" y="6552"/>
                  <a:pt x="5288" y="6478"/>
                </a:cubicBezTo>
                <a:cubicBezTo>
                  <a:pt x="5282" y="6428"/>
                  <a:pt x="5276" y="6379"/>
                  <a:pt x="5270" y="6329"/>
                </a:cubicBezTo>
                <a:cubicBezTo>
                  <a:pt x="5263" y="6298"/>
                  <a:pt x="5251" y="6261"/>
                  <a:pt x="5257" y="6223"/>
                </a:cubicBezTo>
                <a:cubicBezTo>
                  <a:pt x="5257" y="6217"/>
                  <a:pt x="5276" y="6205"/>
                  <a:pt x="5276" y="6199"/>
                </a:cubicBezTo>
                <a:cubicBezTo>
                  <a:pt x="5282" y="6168"/>
                  <a:pt x="5251" y="6099"/>
                  <a:pt x="5238" y="6050"/>
                </a:cubicBezTo>
                <a:cubicBezTo>
                  <a:pt x="5226" y="5994"/>
                  <a:pt x="5214" y="5932"/>
                  <a:pt x="5214" y="5889"/>
                </a:cubicBezTo>
                <a:cubicBezTo>
                  <a:pt x="5214" y="5883"/>
                  <a:pt x="5226" y="5883"/>
                  <a:pt x="5226" y="5876"/>
                </a:cubicBezTo>
                <a:cubicBezTo>
                  <a:pt x="5226" y="5858"/>
                  <a:pt x="5214" y="5833"/>
                  <a:pt x="5214" y="5814"/>
                </a:cubicBezTo>
                <a:cubicBezTo>
                  <a:pt x="5207" y="5752"/>
                  <a:pt x="5214" y="5697"/>
                  <a:pt x="5207" y="5610"/>
                </a:cubicBezTo>
                <a:cubicBezTo>
                  <a:pt x="5201" y="5579"/>
                  <a:pt x="5189" y="5554"/>
                  <a:pt x="5183" y="5523"/>
                </a:cubicBezTo>
                <a:cubicBezTo>
                  <a:pt x="5176" y="5480"/>
                  <a:pt x="5195" y="5368"/>
                  <a:pt x="5183" y="5312"/>
                </a:cubicBezTo>
                <a:cubicBezTo>
                  <a:pt x="5183" y="5294"/>
                  <a:pt x="5158" y="5275"/>
                  <a:pt x="5158" y="5256"/>
                </a:cubicBezTo>
                <a:cubicBezTo>
                  <a:pt x="5158" y="5250"/>
                  <a:pt x="5170" y="5250"/>
                  <a:pt x="5170" y="5244"/>
                </a:cubicBezTo>
                <a:cubicBezTo>
                  <a:pt x="5170" y="5244"/>
                  <a:pt x="5158" y="5225"/>
                  <a:pt x="5164" y="5219"/>
                </a:cubicBezTo>
                <a:cubicBezTo>
                  <a:pt x="5170" y="5182"/>
                  <a:pt x="5183" y="5089"/>
                  <a:pt x="5164" y="5040"/>
                </a:cubicBezTo>
                <a:cubicBezTo>
                  <a:pt x="5158" y="5027"/>
                  <a:pt x="5139" y="5021"/>
                  <a:pt x="5133" y="5008"/>
                </a:cubicBezTo>
                <a:cubicBezTo>
                  <a:pt x="5133" y="5008"/>
                  <a:pt x="5146" y="4990"/>
                  <a:pt x="5139" y="4984"/>
                </a:cubicBezTo>
                <a:cubicBezTo>
                  <a:pt x="5139" y="4965"/>
                  <a:pt x="5108" y="4872"/>
                  <a:pt x="5108" y="4860"/>
                </a:cubicBezTo>
                <a:cubicBezTo>
                  <a:pt x="5108" y="4835"/>
                  <a:pt x="5133" y="4810"/>
                  <a:pt x="5127" y="4792"/>
                </a:cubicBezTo>
                <a:cubicBezTo>
                  <a:pt x="5127" y="4792"/>
                  <a:pt x="5077" y="4729"/>
                  <a:pt x="5083" y="4711"/>
                </a:cubicBezTo>
                <a:cubicBezTo>
                  <a:pt x="5090" y="4711"/>
                  <a:pt x="5121" y="4717"/>
                  <a:pt x="5121" y="4711"/>
                </a:cubicBezTo>
                <a:cubicBezTo>
                  <a:pt x="5127" y="4680"/>
                  <a:pt x="5096" y="4692"/>
                  <a:pt x="5108" y="4661"/>
                </a:cubicBezTo>
                <a:cubicBezTo>
                  <a:pt x="5114" y="4649"/>
                  <a:pt x="5146" y="4668"/>
                  <a:pt x="5133" y="4655"/>
                </a:cubicBezTo>
                <a:cubicBezTo>
                  <a:pt x="5121" y="4630"/>
                  <a:pt x="5040" y="4612"/>
                  <a:pt x="4978" y="4605"/>
                </a:cubicBezTo>
                <a:cubicBezTo>
                  <a:pt x="4904" y="4599"/>
                  <a:pt x="4854" y="4556"/>
                  <a:pt x="4749" y="4556"/>
                </a:cubicBezTo>
                <a:cubicBezTo>
                  <a:pt x="4767" y="4556"/>
                  <a:pt x="4674" y="4575"/>
                  <a:pt x="4674" y="4556"/>
                </a:cubicBezTo>
                <a:cubicBezTo>
                  <a:pt x="4674" y="4556"/>
                  <a:pt x="4711" y="4562"/>
                  <a:pt x="4699" y="4550"/>
                </a:cubicBezTo>
                <a:cubicBezTo>
                  <a:pt x="4699" y="4550"/>
                  <a:pt x="4668" y="4562"/>
                  <a:pt x="4656" y="4537"/>
                </a:cubicBezTo>
                <a:cubicBezTo>
                  <a:pt x="4662" y="4544"/>
                  <a:pt x="4693" y="4500"/>
                  <a:pt x="4699" y="4481"/>
                </a:cubicBezTo>
                <a:cubicBezTo>
                  <a:pt x="4730" y="4420"/>
                  <a:pt x="4742" y="4351"/>
                  <a:pt x="4730" y="4264"/>
                </a:cubicBezTo>
                <a:cubicBezTo>
                  <a:pt x="4718" y="4215"/>
                  <a:pt x="4718" y="4190"/>
                  <a:pt x="4693" y="4165"/>
                </a:cubicBezTo>
                <a:cubicBezTo>
                  <a:pt x="4681" y="4153"/>
                  <a:pt x="4681" y="4140"/>
                  <a:pt x="4681" y="4122"/>
                </a:cubicBezTo>
                <a:cubicBezTo>
                  <a:pt x="4668" y="4079"/>
                  <a:pt x="4693" y="3967"/>
                  <a:pt x="4674" y="3899"/>
                </a:cubicBezTo>
                <a:cubicBezTo>
                  <a:pt x="4662" y="3868"/>
                  <a:pt x="4631" y="3843"/>
                  <a:pt x="4625" y="3800"/>
                </a:cubicBezTo>
                <a:cubicBezTo>
                  <a:pt x="4612" y="3744"/>
                  <a:pt x="4631" y="3651"/>
                  <a:pt x="4606" y="3583"/>
                </a:cubicBezTo>
                <a:cubicBezTo>
                  <a:pt x="4600" y="3552"/>
                  <a:pt x="4569" y="3527"/>
                  <a:pt x="4563" y="3490"/>
                </a:cubicBezTo>
                <a:cubicBezTo>
                  <a:pt x="4557" y="3477"/>
                  <a:pt x="4569" y="3453"/>
                  <a:pt x="4569" y="3434"/>
                </a:cubicBezTo>
                <a:cubicBezTo>
                  <a:pt x="4569" y="3421"/>
                  <a:pt x="4557" y="3409"/>
                  <a:pt x="4550" y="3397"/>
                </a:cubicBezTo>
                <a:cubicBezTo>
                  <a:pt x="4550" y="3372"/>
                  <a:pt x="4557" y="3341"/>
                  <a:pt x="4550" y="3316"/>
                </a:cubicBezTo>
                <a:cubicBezTo>
                  <a:pt x="4550" y="3291"/>
                  <a:pt x="4532" y="3273"/>
                  <a:pt x="4532" y="3248"/>
                </a:cubicBezTo>
                <a:cubicBezTo>
                  <a:pt x="4532" y="3223"/>
                  <a:pt x="4544" y="3192"/>
                  <a:pt x="4538" y="3167"/>
                </a:cubicBezTo>
                <a:cubicBezTo>
                  <a:pt x="4538" y="3142"/>
                  <a:pt x="4513" y="3124"/>
                  <a:pt x="4507" y="3099"/>
                </a:cubicBezTo>
                <a:cubicBezTo>
                  <a:pt x="4488" y="3049"/>
                  <a:pt x="4507" y="3000"/>
                  <a:pt x="4494" y="2944"/>
                </a:cubicBezTo>
                <a:cubicBezTo>
                  <a:pt x="4488" y="2901"/>
                  <a:pt x="4463" y="2864"/>
                  <a:pt x="4457" y="2820"/>
                </a:cubicBezTo>
                <a:cubicBezTo>
                  <a:pt x="4451" y="2801"/>
                  <a:pt x="4463" y="2789"/>
                  <a:pt x="4463" y="2771"/>
                </a:cubicBezTo>
                <a:cubicBezTo>
                  <a:pt x="4463" y="2740"/>
                  <a:pt x="4439" y="2702"/>
                  <a:pt x="4439" y="2665"/>
                </a:cubicBezTo>
                <a:cubicBezTo>
                  <a:pt x="4439" y="2647"/>
                  <a:pt x="4451" y="2628"/>
                  <a:pt x="4445" y="2609"/>
                </a:cubicBezTo>
                <a:cubicBezTo>
                  <a:pt x="4445" y="2597"/>
                  <a:pt x="4433" y="2585"/>
                  <a:pt x="4433" y="2566"/>
                </a:cubicBezTo>
                <a:cubicBezTo>
                  <a:pt x="4433" y="2554"/>
                  <a:pt x="4445" y="2541"/>
                  <a:pt x="4439" y="2529"/>
                </a:cubicBezTo>
                <a:cubicBezTo>
                  <a:pt x="4439" y="2523"/>
                  <a:pt x="4426" y="2504"/>
                  <a:pt x="4420" y="2492"/>
                </a:cubicBezTo>
                <a:cubicBezTo>
                  <a:pt x="4414" y="2473"/>
                  <a:pt x="4426" y="2454"/>
                  <a:pt x="4420" y="2436"/>
                </a:cubicBezTo>
                <a:cubicBezTo>
                  <a:pt x="4414" y="2392"/>
                  <a:pt x="4395" y="2380"/>
                  <a:pt x="4402" y="2361"/>
                </a:cubicBezTo>
                <a:cubicBezTo>
                  <a:pt x="4402" y="2355"/>
                  <a:pt x="4420" y="2361"/>
                  <a:pt x="4420" y="2349"/>
                </a:cubicBezTo>
                <a:cubicBezTo>
                  <a:pt x="4420" y="2287"/>
                  <a:pt x="4358" y="2206"/>
                  <a:pt x="4321" y="2169"/>
                </a:cubicBezTo>
                <a:cubicBezTo>
                  <a:pt x="4302" y="2144"/>
                  <a:pt x="4271" y="2132"/>
                  <a:pt x="4271" y="2126"/>
                </a:cubicBezTo>
                <a:cubicBezTo>
                  <a:pt x="4271" y="2120"/>
                  <a:pt x="4302" y="2132"/>
                  <a:pt x="4302" y="2132"/>
                </a:cubicBezTo>
                <a:cubicBezTo>
                  <a:pt x="4296" y="2126"/>
                  <a:pt x="4271" y="2101"/>
                  <a:pt x="4271" y="2089"/>
                </a:cubicBezTo>
                <a:cubicBezTo>
                  <a:pt x="4271" y="2076"/>
                  <a:pt x="4296" y="2070"/>
                  <a:pt x="4296" y="2058"/>
                </a:cubicBezTo>
                <a:cubicBezTo>
                  <a:pt x="4290" y="2045"/>
                  <a:pt x="4271" y="2039"/>
                  <a:pt x="4265" y="2021"/>
                </a:cubicBezTo>
                <a:cubicBezTo>
                  <a:pt x="4259" y="1990"/>
                  <a:pt x="4296" y="1952"/>
                  <a:pt x="4284" y="1934"/>
                </a:cubicBezTo>
                <a:cubicBezTo>
                  <a:pt x="4284" y="1927"/>
                  <a:pt x="4209" y="1946"/>
                  <a:pt x="4197" y="1927"/>
                </a:cubicBezTo>
                <a:lnTo>
                  <a:pt x="4203" y="1866"/>
                </a:lnTo>
                <a:cubicBezTo>
                  <a:pt x="4209" y="1853"/>
                  <a:pt x="4234" y="1847"/>
                  <a:pt x="4240" y="1841"/>
                </a:cubicBezTo>
                <a:cubicBezTo>
                  <a:pt x="4240" y="1834"/>
                  <a:pt x="4240" y="1816"/>
                  <a:pt x="4240" y="1816"/>
                </a:cubicBezTo>
                <a:cubicBezTo>
                  <a:pt x="4240" y="1810"/>
                  <a:pt x="4246" y="1803"/>
                  <a:pt x="4246" y="1791"/>
                </a:cubicBezTo>
                <a:cubicBezTo>
                  <a:pt x="4240" y="1766"/>
                  <a:pt x="4222" y="1803"/>
                  <a:pt x="4209" y="1791"/>
                </a:cubicBezTo>
                <a:cubicBezTo>
                  <a:pt x="4216" y="1791"/>
                  <a:pt x="4228" y="1748"/>
                  <a:pt x="4216" y="1735"/>
                </a:cubicBezTo>
                <a:cubicBezTo>
                  <a:pt x="4209" y="1723"/>
                  <a:pt x="4197" y="1742"/>
                  <a:pt x="4197" y="1723"/>
                </a:cubicBezTo>
                <a:cubicBezTo>
                  <a:pt x="4197" y="1704"/>
                  <a:pt x="4209" y="1692"/>
                  <a:pt x="4209" y="1673"/>
                </a:cubicBezTo>
                <a:cubicBezTo>
                  <a:pt x="4209" y="1673"/>
                  <a:pt x="4185" y="1667"/>
                  <a:pt x="4185" y="1661"/>
                </a:cubicBezTo>
                <a:cubicBezTo>
                  <a:pt x="4178" y="1642"/>
                  <a:pt x="4203" y="1642"/>
                  <a:pt x="4203" y="1630"/>
                </a:cubicBezTo>
                <a:cubicBezTo>
                  <a:pt x="4203" y="1618"/>
                  <a:pt x="4197" y="1580"/>
                  <a:pt x="4197" y="1580"/>
                </a:cubicBezTo>
                <a:cubicBezTo>
                  <a:pt x="4191" y="1568"/>
                  <a:pt x="4172" y="1580"/>
                  <a:pt x="4166" y="1574"/>
                </a:cubicBezTo>
                <a:cubicBezTo>
                  <a:pt x="4160" y="1562"/>
                  <a:pt x="4191" y="1549"/>
                  <a:pt x="4147" y="1562"/>
                </a:cubicBezTo>
                <a:cubicBezTo>
                  <a:pt x="4098" y="1586"/>
                  <a:pt x="4160" y="1543"/>
                  <a:pt x="4166" y="1512"/>
                </a:cubicBezTo>
                <a:cubicBezTo>
                  <a:pt x="4172" y="1500"/>
                  <a:pt x="4172" y="1450"/>
                  <a:pt x="4166" y="1438"/>
                </a:cubicBezTo>
                <a:cubicBezTo>
                  <a:pt x="4160" y="1425"/>
                  <a:pt x="4141" y="1450"/>
                  <a:pt x="4141" y="1432"/>
                </a:cubicBezTo>
                <a:cubicBezTo>
                  <a:pt x="4135" y="1413"/>
                  <a:pt x="4172" y="1376"/>
                  <a:pt x="4154" y="1351"/>
                </a:cubicBezTo>
                <a:cubicBezTo>
                  <a:pt x="4147" y="1345"/>
                  <a:pt x="4129" y="1363"/>
                  <a:pt x="4122" y="1345"/>
                </a:cubicBezTo>
                <a:cubicBezTo>
                  <a:pt x="4122" y="1320"/>
                  <a:pt x="4154" y="1308"/>
                  <a:pt x="4147" y="1277"/>
                </a:cubicBezTo>
                <a:cubicBezTo>
                  <a:pt x="4147" y="1277"/>
                  <a:pt x="4116" y="1264"/>
                  <a:pt x="4116" y="1258"/>
                </a:cubicBezTo>
                <a:cubicBezTo>
                  <a:pt x="4116" y="1258"/>
                  <a:pt x="4135" y="1246"/>
                  <a:pt x="4135" y="1239"/>
                </a:cubicBezTo>
                <a:cubicBezTo>
                  <a:pt x="4110" y="1221"/>
                  <a:pt x="4085" y="1246"/>
                  <a:pt x="4085" y="1227"/>
                </a:cubicBezTo>
                <a:cubicBezTo>
                  <a:pt x="4079" y="1215"/>
                  <a:pt x="4110" y="1202"/>
                  <a:pt x="4116" y="1184"/>
                </a:cubicBezTo>
                <a:cubicBezTo>
                  <a:pt x="4135" y="1140"/>
                  <a:pt x="4098" y="1128"/>
                  <a:pt x="4116" y="1109"/>
                </a:cubicBezTo>
                <a:cubicBezTo>
                  <a:pt x="4141" y="1091"/>
                  <a:pt x="4098" y="1103"/>
                  <a:pt x="4104" y="1078"/>
                </a:cubicBezTo>
                <a:cubicBezTo>
                  <a:pt x="4104" y="1078"/>
                  <a:pt x="4122" y="1078"/>
                  <a:pt x="4116" y="1066"/>
                </a:cubicBezTo>
                <a:cubicBezTo>
                  <a:pt x="4110" y="1047"/>
                  <a:pt x="4085" y="1053"/>
                  <a:pt x="4085" y="1016"/>
                </a:cubicBezTo>
                <a:cubicBezTo>
                  <a:pt x="4085" y="1023"/>
                  <a:pt x="4098" y="991"/>
                  <a:pt x="4098" y="985"/>
                </a:cubicBezTo>
                <a:cubicBezTo>
                  <a:pt x="4098" y="979"/>
                  <a:pt x="4079" y="979"/>
                  <a:pt x="4079" y="973"/>
                </a:cubicBezTo>
                <a:cubicBezTo>
                  <a:pt x="4073" y="973"/>
                  <a:pt x="4085" y="967"/>
                  <a:pt x="4085" y="960"/>
                </a:cubicBezTo>
                <a:cubicBezTo>
                  <a:pt x="4073" y="948"/>
                  <a:pt x="4061" y="954"/>
                  <a:pt x="4061" y="936"/>
                </a:cubicBezTo>
                <a:cubicBezTo>
                  <a:pt x="4061" y="911"/>
                  <a:pt x="4110" y="843"/>
                  <a:pt x="4030" y="855"/>
                </a:cubicBezTo>
                <a:cubicBezTo>
                  <a:pt x="3980" y="861"/>
                  <a:pt x="4116" y="818"/>
                  <a:pt x="4061" y="787"/>
                </a:cubicBezTo>
                <a:cubicBezTo>
                  <a:pt x="4048" y="775"/>
                  <a:pt x="4036" y="768"/>
                  <a:pt x="4042" y="725"/>
                </a:cubicBezTo>
                <a:cubicBezTo>
                  <a:pt x="4042" y="712"/>
                  <a:pt x="4061" y="669"/>
                  <a:pt x="4042" y="644"/>
                </a:cubicBezTo>
                <a:cubicBezTo>
                  <a:pt x="4030" y="632"/>
                  <a:pt x="4005" y="638"/>
                  <a:pt x="4005" y="626"/>
                </a:cubicBezTo>
                <a:cubicBezTo>
                  <a:pt x="4005" y="607"/>
                  <a:pt x="4067" y="601"/>
                  <a:pt x="4054" y="570"/>
                </a:cubicBezTo>
                <a:cubicBezTo>
                  <a:pt x="4054" y="558"/>
                  <a:pt x="3999" y="564"/>
                  <a:pt x="3992" y="545"/>
                </a:cubicBezTo>
                <a:cubicBezTo>
                  <a:pt x="3986" y="539"/>
                  <a:pt x="3999" y="520"/>
                  <a:pt x="3999" y="508"/>
                </a:cubicBezTo>
                <a:cubicBezTo>
                  <a:pt x="3999" y="483"/>
                  <a:pt x="3992" y="471"/>
                  <a:pt x="3992" y="458"/>
                </a:cubicBezTo>
                <a:cubicBezTo>
                  <a:pt x="3992" y="446"/>
                  <a:pt x="4017" y="421"/>
                  <a:pt x="3992" y="403"/>
                </a:cubicBezTo>
                <a:cubicBezTo>
                  <a:pt x="3974" y="390"/>
                  <a:pt x="3968" y="396"/>
                  <a:pt x="3992" y="378"/>
                </a:cubicBezTo>
                <a:cubicBezTo>
                  <a:pt x="4036" y="347"/>
                  <a:pt x="3974" y="359"/>
                  <a:pt x="3974" y="341"/>
                </a:cubicBezTo>
                <a:cubicBezTo>
                  <a:pt x="3974" y="328"/>
                  <a:pt x="3999" y="328"/>
                  <a:pt x="3999" y="310"/>
                </a:cubicBezTo>
                <a:cubicBezTo>
                  <a:pt x="4005" y="247"/>
                  <a:pt x="3949" y="291"/>
                  <a:pt x="3943" y="260"/>
                </a:cubicBezTo>
                <a:cubicBezTo>
                  <a:pt x="3943" y="247"/>
                  <a:pt x="3974" y="254"/>
                  <a:pt x="3980" y="254"/>
                </a:cubicBezTo>
                <a:cubicBezTo>
                  <a:pt x="3974" y="254"/>
                  <a:pt x="3980" y="217"/>
                  <a:pt x="3986" y="210"/>
                </a:cubicBezTo>
                <a:cubicBezTo>
                  <a:pt x="3980" y="210"/>
                  <a:pt x="3961" y="210"/>
                  <a:pt x="3955" y="204"/>
                </a:cubicBezTo>
                <a:cubicBezTo>
                  <a:pt x="3943" y="179"/>
                  <a:pt x="3974" y="198"/>
                  <a:pt x="3974" y="179"/>
                </a:cubicBezTo>
                <a:cubicBezTo>
                  <a:pt x="3968" y="155"/>
                  <a:pt x="3943" y="186"/>
                  <a:pt x="3943" y="155"/>
                </a:cubicBezTo>
                <a:cubicBezTo>
                  <a:pt x="3943" y="142"/>
                  <a:pt x="3961" y="130"/>
                  <a:pt x="3955" y="111"/>
                </a:cubicBezTo>
                <a:cubicBezTo>
                  <a:pt x="3955" y="93"/>
                  <a:pt x="3937" y="117"/>
                  <a:pt x="3937" y="93"/>
                </a:cubicBezTo>
                <a:cubicBezTo>
                  <a:pt x="3930" y="68"/>
                  <a:pt x="3961" y="31"/>
                  <a:pt x="3937" y="18"/>
                </a:cubicBezTo>
                <a:cubicBezTo>
                  <a:pt x="3912" y="0"/>
                  <a:pt x="3701" y="74"/>
                  <a:pt x="3639" y="99"/>
                </a:cubicBezTo>
                <a:cubicBezTo>
                  <a:pt x="3360" y="210"/>
                  <a:pt x="3050" y="334"/>
                  <a:pt x="2740" y="440"/>
                </a:cubicBezTo>
                <a:cubicBezTo>
                  <a:pt x="2684" y="458"/>
                  <a:pt x="2635" y="477"/>
                  <a:pt x="2585" y="502"/>
                </a:cubicBezTo>
                <a:cubicBezTo>
                  <a:pt x="2529" y="520"/>
                  <a:pt x="2467" y="551"/>
                  <a:pt x="2430" y="570"/>
                </a:cubicBezTo>
                <a:cubicBezTo>
                  <a:pt x="2275" y="638"/>
                  <a:pt x="2133" y="675"/>
                  <a:pt x="2009" y="737"/>
                </a:cubicBezTo>
                <a:cubicBezTo>
                  <a:pt x="1990" y="750"/>
                  <a:pt x="1978" y="762"/>
                  <a:pt x="1959" y="775"/>
                </a:cubicBezTo>
                <a:cubicBezTo>
                  <a:pt x="1699" y="905"/>
                  <a:pt x="1413" y="1016"/>
                  <a:pt x="1159" y="1165"/>
                </a:cubicBezTo>
                <a:cubicBezTo>
                  <a:pt x="1246" y="1146"/>
                  <a:pt x="1178" y="1159"/>
                  <a:pt x="1135" y="1190"/>
                </a:cubicBezTo>
                <a:cubicBezTo>
                  <a:pt x="1122" y="1196"/>
                  <a:pt x="1116" y="1221"/>
                  <a:pt x="1104" y="1227"/>
                </a:cubicBezTo>
                <a:cubicBezTo>
                  <a:pt x="1011" y="1301"/>
                  <a:pt x="800" y="1388"/>
                  <a:pt x="763" y="1469"/>
                </a:cubicBezTo>
                <a:cubicBezTo>
                  <a:pt x="756" y="1475"/>
                  <a:pt x="775" y="1500"/>
                  <a:pt x="775" y="1494"/>
                </a:cubicBezTo>
                <a:cubicBezTo>
                  <a:pt x="775" y="1500"/>
                  <a:pt x="725" y="1549"/>
                  <a:pt x="725" y="1549"/>
                </a:cubicBezTo>
                <a:cubicBezTo>
                  <a:pt x="738" y="1562"/>
                  <a:pt x="812" y="1506"/>
                  <a:pt x="824" y="1494"/>
                </a:cubicBezTo>
                <a:cubicBezTo>
                  <a:pt x="911" y="1432"/>
                  <a:pt x="973" y="1388"/>
                  <a:pt x="1079" y="1339"/>
                </a:cubicBezTo>
                <a:cubicBezTo>
                  <a:pt x="1135" y="1314"/>
                  <a:pt x="1066" y="1363"/>
                  <a:pt x="1048" y="1376"/>
                </a:cubicBezTo>
                <a:cubicBezTo>
                  <a:pt x="930" y="1444"/>
                  <a:pt x="874" y="1475"/>
                  <a:pt x="763" y="1574"/>
                </a:cubicBezTo>
                <a:cubicBezTo>
                  <a:pt x="744" y="1586"/>
                  <a:pt x="707" y="1630"/>
                  <a:pt x="688" y="1649"/>
                </a:cubicBezTo>
                <a:cubicBezTo>
                  <a:pt x="670" y="1686"/>
                  <a:pt x="707" y="1673"/>
                  <a:pt x="744" y="1655"/>
                </a:cubicBezTo>
                <a:cubicBezTo>
                  <a:pt x="775" y="1642"/>
                  <a:pt x="787" y="1605"/>
                  <a:pt x="849" y="1599"/>
                </a:cubicBezTo>
                <a:cubicBezTo>
                  <a:pt x="843" y="1599"/>
                  <a:pt x="843" y="1605"/>
                  <a:pt x="843" y="1605"/>
                </a:cubicBezTo>
                <a:cubicBezTo>
                  <a:pt x="849" y="1605"/>
                  <a:pt x="849" y="1605"/>
                  <a:pt x="849" y="1599"/>
                </a:cubicBezTo>
                <a:cubicBezTo>
                  <a:pt x="942" y="1537"/>
                  <a:pt x="1054" y="1469"/>
                  <a:pt x="1159" y="1413"/>
                </a:cubicBezTo>
                <a:cubicBezTo>
                  <a:pt x="1246" y="1363"/>
                  <a:pt x="1389" y="1283"/>
                  <a:pt x="1519" y="1233"/>
                </a:cubicBezTo>
                <a:cubicBezTo>
                  <a:pt x="1618" y="1202"/>
                  <a:pt x="1482" y="1258"/>
                  <a:pt x="1451" y="1277"/>
                </a:cubicBezTo>
                <a:cubicBezTo>
                  <a:pt x="1339" y="1339"/>
                  <a:pt x="1246" y="1401"/>
                  <a:pt x="1147" y="1456"/>
                </a:cubicBezTo>
                <a:cubicBezTo>
                  <a:pt x="1041" y="1518"/>
                  <a:pt x="899" y="1593"/>
                  <a:pt x="800" y="1686"/>
                </a:cubicBezTo>
                <a:lnTo>
                  <a:pt x="769" y="1723"/>
                </a:lnTo>
                <a:cubicBezTo>
                  <a:pt x="769" y="1729"/>
                  <a:pt x="806" y="1704"/>
                  <a:pt x="837" y="1692"/>
                </a:cubicBezTo>
                <a:cubicBezTo>
                  <a:pt x="887" y="1649"/>
                  <a:pt x="942" y="1599"/>
                  <a:pt x="992" y="1574"/>
                </a:cubicBezTo>
                <a:cubicBezTo>
                  <a:pt x="1085" y="1512"/>
                  <a:pt x="1147" y="1481"/>
                  <a:pt x="1228" y="1438"/>
                </a:cubicBezTo>
                <a:cubicBezTo>
                  <a:pt x="1228" y="1432"/>
                  <a:pt x="1240" y="1432"/>
                  <a:pt x="1228" y="1438"/>
                </a:cubicBezTo>
                <a:cubicBezTo>
                  <a:pt x="1110" y="1562"/>
                  <a:pt x="887" y="1642"/>
                  <a:pt x="744" y="1791"/>
                </a:cubicBezTo>
                <a:cubicBezTo>
                  <a:pt x="732" y="1803"/>
                  <a:pt x="676" y="1866"/>
                  <a:pt x="738" y="1841"/>
                </a:cubicBezTo>
                <a:cubicBezTo>
                  <a:pt x="800" y="1810"/>
                  <a:pt x="750" y="1859"/>
                  <a:pt x="744" y="1878"/>
                </a:cubicBezTo>
                <a:cubicBezTo>
                  <a:pt x="750" y="1866"/>
                  <a:pt x="750" y="1921"/>
                  <a:pt x="732" y="1915"/>
                </a:cubicBezTo>
                <a:cubicBezTo>
                  <a:pt x="775" y="1934"/>
                  <a:pt x="806" y="1847"/>
                  <a:pt x="837" y="1872"/>
                </a:cubicBezTo>
                <a:cubicBezTo>
                  <a:pt x="843" y="1878"/>
                  <a:pt x="781" y="1915"/>
                  <a:pt x="824" y="1921"/>
                </a:cubicBezTo>
                <a:cubicBezTo>
                  <a:pt x="843" y="1927"/>
                  <a:pt x="930" y="1847"/>
                  <a:pt x="961" y="1828"/>
                </a:cubicBezTo>
                <a:cubicBezTo>
                  <a:pt x="998" y="1816"/>
                  <a:pt x="1029" y="1810"/>
                  <a:pt x="980" y="1847"/>
                </a:cubicBezTo>
                <a:cubicBezTo>
                  <a:pt x="917" y="1884"/>
                  <a:pt x="843" y="1927"/>
                  <a:pt x="787" y="1983"/>
                </a:cubicBezTo>
                <a:cubicBezTo>
                  <a:pt x="750" y="2027"/>
                  <a:pt x="868" y="1952"/>
                  <a:pt x="893" y="1934"/>
                </a:cubicBezTo>
                <a:cubicBezTo>
                  <a:pt x="942" y="1903"/>
                  <a:pt x="967" y="1872"/>
                  <a:pt x="992" y="1859"/>
                </a:cubicBezTo>
                <a:cubicBezTo>
                  <a:pt x="1023" y="1847"/>
                  <a:pt x="1122" y="1791"/>
                  <a:pt x="1041" y="1859"/>
                </a:cubicBezTo>
                <a:cubicBezTo>
                  <a:pt x="868" y="1990"/>
                  <a:pt x="694" y="2120"/>
                  <a:pt x="527" y="2256"/>
                </a:cubicBezTo>
                <a:cubicBezTo>
                  <a:pt x="502" y="2281"/>
                  <a:pt x="471" y="2299"/>
                  <a:pt x="452" y="2324"/>
                </a:cubicBezTo>
                <a:cubicBezTo>
                  <a:pt x="446" y="2324"/>
                  <a:pt x="452" y="2337"/>
                  <a:pt x="446" y="2349"/>
                </a:cubicBezTo>
                <a:cubicBezTo>
                  <a:pt x="446" y="2349"/>
                  <a:pt x="378" y="2411"/>
                  <a:pt x="360" y="2423"/>
                </a:cubicBezTo>
                <a:cubicBezTo>
                  <a:pt x="273" y="2504"/>
                  <a:pt x="452" y="2355"/>
                  <a:pt x="459" y="2361"/>
                </a:cubicBezTo>
                <a:cubicBezTo>
                  <a:pt x="459" y="2368"/>
                  <a:pt x="378" y="2436"/>
                  <a:pt x="366" y="2448"/>
                </a:cubicBezTo>
                <a:cubicBezTo>
                  <a:pt x="329" y="2479"/>
                  <a:pt x="291" y="2498"/>
                  <a:pt x="279" y="2523"/>
                </a:cubicBezTo>
                <a:cubicBezTo>
                  <a:pt x="273" y="2529"/>
                  <a:pt x="273" y="2566"/>
                  <a:pt x="273" y="2566"/>
                </a:cubicBezTo>
                <a:cubicBezTo>
                  <a:pt x="223" y="2628"/>
                  <a:pt x="161" y="2647"/>
                  <a:pt x="118" y="2715"/>
                </a:cubicBezTo>
                <a:cubicBezTo>
                  <a:pt x="174" y="2696"/>
                  <a:pt x="180" y="2665"/>
                  <a:pt x="236" y="2616"/>
                </a:cubicBezTo>
                <a:cubicBezTo>
                  <a:pt x="254" y="2597"/>
                  <a:pt x="316" y="2560"/>
                  <a:pt x="316" y="2560"/>
                </a:cubicBezTo>
                <a:cubicBezTo>
                  <a:pt x="322" y="2560"/>
                  <a:pt x="304" y="2597"/>
                  <a:pt x="298" y="2616"/>
                </a:cubicBezTo>
                <a:cubicBezTo>
                  <a:pt x="304" y="2609"/>
                  <a:pt x="310" y="2603"/>
                  <a:pt x="310" y="2597"/>
                </a:cubicBezTo>
                <a:cubicBezTo>
                  <a:pt x="291" y="2628"/>
                  <a:pt x="291" y="2628"/>
                  <a:pt x="298" y="2616"/>
                </a:cubicBezTo>
                <a:cubicBezTo>
                  <a:pt x="254" y="2665"/>
                  <a:pt x="180" y="2715"/>
                  <a:pt x="136" y="2777"/>
                </a:cubicBezTo>
                <a:cubicBezTo>
                  <a:pt x="124" y="2795"/>
                  <a:pt x="111" y="2826"/>
                  <a:pt x="93" y="2851"/>
                </a:cubicBezTo>
                <a:cubicBezTo>
                  <a:pt x="81" y="2876"/>
                  <a:pt x="37" y="2938"/>
                  <a:pt x="62" y="2975"/>
                </a:cubicBezTo>
                <a:cubicBezTo>
                  <a:pt x="81" y="2994"/>
                  <a:pt x="99" y="2888"/>
                  <a:pt x="93" y="2895"/>
                </a:cubicBezTo>
                <a:cubicBezTo>
                  <a:pt x="99" y="2888"/>
                  <a:pt x="118" y="2907"/>
                  <a:pt x="124" y="2901"/>
                </a:cubicBezTo>
                <a:cubicBezTo>
                  <a:pt x="118" y="2907"/>
                  <a:pt x="149" y="2864"/>
                  <a:pt x="155" y="2876"/>
                </a:cubicBezTo>
                <a:cubicBezTo>
                  <a:pt x="167" y="2888"/>
                  <a:pt x="130" y="2913"/>
                  <a:pt x="118" y="2950"/>
                </a:cubicBezTo>
                <a:cubicBezTo>
                  <a:pt x="105" y="2975"/>
                  <a:pt x="118" y="2994"/>
                  <a:pt x="118" y="3000"/>
                </a:cubicBezTo>
                <a:cubicBezTo>
                  <a:pt x="118" y="2994"/>
                  <a:pt x="130" y="2994"/>
                  <a:pt x="130" y="3000"/>
                </a:cubicBezTo>
                <a:cubicBezTo>
                  <a:pt x="136" y="3037"/>
                  <a:pt x="87" y="3081"/>
                  <a:pt x="81" y="3112"/>
                </a:cubicBezTo>
                <a:cubicBezTo>
                  <a:pt x="81" y="3118"/>
                  <a:pt x="99" y="3136"/>
                  <a:pt x="93" y="3149"/>
                </a:cubicBezTo>
                <a:cubicBezTo>
                  <a:pt x="93" y="3149"/>
                  <a:pt x="43" y="3248"/>
                  <a:pt x="81" y="3192"/>
                </a:cubicBezTo>
                <a:cubicBezTo>
                  <a:pt x="81" y="3186"/>
                  <a:pt x="130" y="3155"/>
                  <a:pt x="130" y="3155"/>
                </a:cubicBezTo>
                <a:cubicBezTo>
                  <a:pt x="136" y="3161"/>
                  <a:pt x="74" y="3260"/>
                  <a:pt x="68" y="3273"/>
                </a:cubicBezTo>
                <a:cubicBezTo>
                  <a:pt x="56" y="3291"/>
                  <a:pt x="62" y="3291"/>
                  <a:pt x="37" y="3304"/>
                </a:cubicBezTo>
                <a:cubicBezTo>
                  <a:pt x="62" y="3310"/>
                  <a:pt x="19" y="3353"/>
                  <a:pt x="25" y="3378"/>
                </a:cubicBezTo>
                <a:cubicBezTo>
                  <a:pt x="31" y="3397"/>
                  <a:pt x="68" y="3403"/>
                  <a:pt x="74" y="3421"/>
                </a:cubicBezTo>
                <a:cubicBezTo>
                  <a:pt x="74" y="3428"/>
                  <a:pt x="56" y="3453"/>
                  <a:pt x="62" y="3471"/>
                </a:cubicBezTo>
                <a:cubicBezTo>
                  <a:pt x="62" y="3508"/>
                  <a:pt x="111" y="3521"/>
                  <a:pt x="124" y="3564"/>
                </a:cubicBezTo>
                <a:cubicBezTo>
                  <a:pt x="130" y="3589"/>
                  <a:pt x="111" y="3663"/>
                  <a:pt x="130" y="3688"/>
                </a:cubicBezTo>
                <a:cubicBezTo>
                  <a:pt x="124" y="3682"/>
                  <a:pt x="180" y="3719"/>
                  <a:pt x="180" y="3725"/>
                </a:cubicBezTo>
                <a:cubicBezTo>
                  <a:pt x="161" y="3738"/>
                  <a:pt x="111" y="3682"/>
                  <a:pt x="99" y="3694"/>
                </a:cubicBezTo>
                <a:cubicBezTo>
                  <a:pt x="93" y="3719"/>
                  <a:pt x="167" y="3725"/>
                  <a:pt x="180" y="3744"/>
                </a:cubicBezTo>
                <a:cubicBezTo>
                  <a:pt x="192" y="3769"/>
                  <a:pt x="161" y="3806"/>
                  <a:pt x="167" y="3831"/>
                </a:cubicBezTo>
                <a:cubicBezTo>
                  <a:pt x="180" y="3911"/>
                  <a:pt x="291" y="3936"/>
                  <a:pt x="298" y="4017"/>
                </a:cubicBezTo>
                <a:cubicBezTo>
                  <a:pt x="304" y="4041"/>
                  <a:pt x="273" y="4079"/>
                  <a:pt x="291" y="4116"/>
                </a:cubicBezTo>
                <a:cubicBezTo>
                  <a:pt x="298" y="4128"/>
                  <a:pt x="329" y="4153"/>
                  <a:pt x="347" y="4159"/>
                </a:cubicBezTo>
                <a:cubicBezTo>
                  <a:pt x="397" y="4184"/>
                  <a:pt x="484" y="4153"/>
                  <a:pt x="440" y="4240"/>
                </a:cubicBezTo>
                <a:cubicBezTo>
                  <a:pt x="465" y="4234"/>
                  <a:pt x="440" y="4264"/>
                  <a:pt x="440" y="4240"/>
                </a:cubicBezTo>
                <a:cubicBezTo>
                  <a:pt x="428" y="4240"/>
                  <a:pt x="428" y="4246"/>
                  <a:pt x="422" y="4258"/>
                </a:cubicBezTo>
                <a:cubicBezTo>
                  <a:pt x="496" y="4227"/>
                  <a:pt x="434" y="4351"/>
                  <a:pt x="415" y="4351"/>
                </a:cubicBezTo>
                <a:cubicBezTo>
                  <a:pt x="391" y="4364"/>
                  <a:pt x="409" y="4296"/>
                  <a:pt x="422" y="4289"/>
                </a:cubicBezTo>
                <a:cubicBezTo>
                  <a:pt x="391" y="4302"/>
                  <a:pt x="378" y="4320"/>
                  <a:pt x="397" y="4370"/>
                </a:cubicBezTo>
                <a:cubicBezTo>
                  <a:pt x="409" y="4407"/>
                  <a:pt x="527" y="4413"/>
                  <a:pt x="546" y="4438"/>
                </a:cubicBezTo>
                <a:cubicBezTo>
                  <a:pt x="539" y="4432"/>
                  <a:pt x="564" y="4544"/>
                  <a:pt x="570" y="4537"/>
                </a:cubicBezTo>
                <a:cubicBezTo>
                  <a:pt x="564" y="4544"/>
                  <a:pt x="533" y="4531"/>
                  <a:pt x="521" y="4537"/>
                </a:cubicBezTo>
                <a:cubicBezTo>
                  <a:pt x="508" y="4550"/>
                  <a:pt x="558" y="4556"/>
                  <a:pt x="564" y="4562"/>
                </a:cubicBezTo>
                <a:cubicBezTo>
                  <a:pt x="564" y="4568"/>
                  <a:pt x="558" y="4581"/>
                  <a:pt x="564" y="4587"/>
                </a:cubicBezTo>
                <a:cubicBezTo>
                  <a:pt x="583" y="4599"/>
                  <a:pt x="595" y="4575"/>
                  <a:pt x="595" y="4599"/>
                </a:cubicBezTo>
                <a:cubicBezTo>
                  <a:pt x="595" y="4599"/>
                  <a:pt x="564" y="4612"/>
                  <a:pt x="558" y="4612"/>
                </a:cubicBezTo>
                <a:cubicBezTo>
                  <a:pt x="539" y="4612"/>
                  <a:pt x="477" y="4593"/>
                  <a:pt x="446" y="4575"/>
                </a:cubicBezTo>
                <a:cubicBezTo>
                  <a:pt x="452" y="4636"/>
                  <a:pt x="539" y="4624"/>
                  <a:pt x="564" y="4661"/>
                </a:cubicBezTo>
                <a:cubicBezTo>
                  <a:pt x="570" y="4668"/>
                  <a:pt x="552" y="4699"/>
                  <a:pt x="552" y="4699"/>
                </a:cubicBezTo>
                <a:cubicBezTo>
                  <a:pt x="552" y="4711"/>
                  <a:pt x="620" y="4760"/>
                  <a:pt x="651" y="4773"/>
                </a:cubicBezTo>
                <a:cubicBezTo>
                  <a:pt x="651" y="4773"/>
                  <a:pt x="663" y="4785"/>
                  <a:pt x="663" y="4792"/>
                </a:cubicBezTo>
                <a:cubicBezTo>
                  <a:pt x="657" y="4792"/>
                  <a:pt x="576" y="4773"/>
                  <a:pt x="576" y="4773"/>
                </a:cubicBezTo>
                <a:cubicBezTo>
                  <a:pt x="558" y="4798"/>
                  <a:pt x="682" y="4841"/>
                  <a:pt x="682" y="4847"/>
                </a:cubicBezTo>
                <a:cubicBezTo>
                  <a:pt x="700" y="4853"/>
                  <a:pt x="694" y="4878"/>
                  <a:pt x="725" y="4897"/>
                </a:cubicBezTo>
                <a:cubicBezTo>
                  <a:pt x="763" y="4909"/>
                  <a:pt x="806" y="4909"/>
                  <a:pt x="824" y="4934"/>
                </a:cubicBezTo>
                <a:cubicBezTo>
                  <a:pt x="849" y="4916"/>
                  <a:pt x="955" y="4934"/>
                  <a:pt x="1023" y="4928"/>
                </a:cubicBezTo>
                <a:cubicBezTo>
                  <a:pt x="1085" y="4922"/>
                  <a:pt x="1265" y="4884"/>
                  <a:pt x="1289" y="4916"/>
                </a:cubicBezTo>
                <a:cubicBezTo>
                  <a:pt x="1283" y="4916"/>
                  <a:pt x="1246" y="4953"/>
                  <a:pt x="1252" y="4971"/>
                </a:cubicBezTo>
                <a:cubicBezTo>
                  <a:pt x="1252" y="4971"/>
                  <a:pt x="1277" y="4965"/>
                  <a:pt x="1271" y="4977"/>
                </a:cubicBezTo>
                <a:cubicBezTo>
                  <a:pt x="1265" y="4996"/>
                  <a:pt x="1234" y="5008"/>
                  <a:pt x="1228" y="5027"/>
                </a:cubicBezTo>
                <a:cubicBezTo>
                  <a:pt x="1228" y="5033"/>
                  <a:pt x="1246" y="5070"/>
                  <a:pt x="1252" y="5070"/>
                </a:cubicBezTo>
                <a:lnTo>
                  <a:pt x="1252" y="5070"/>
                </a:lnTo>
                <a:cubicBezTo>
                  <a:pt x="1252" y="5070"/>
                  <a:pt x="1252" y="5077"/>
                  <a:pt x="1252" y="5070"/>
                </a:cubicBezTo>
                <a:cubicBezTo>
                  <a:pt x="1246" y="5077"/>
                  <a:pt x="1240" y="5089"/>
                  <a:pt x="1246" y="5089"/>
                </a:cubicBezTo>
                <a:cubicBezTo>
                  <a:pt x="1277" y="5108"/>
                  <a:pt x="1277" y="5077"/>
                  <a:pt x="1320" y="5077"/>
                </a:cubicBezTo>
                <a:lnTo>
                  <a:pt x="1320" y="5089"/>
                </a:lnTo>
                <a:cubicBezTo>
                  <a:pt x="1320" y="5089"/>
                  <a:pt x="1345" y="5077"/>
                  <a:pt x="1352" y="5083"/>
                </a:cubicBezTo>
                <a:cubicBezTo>
                  <a:pt x="1352" y="5095"/>
                  <a:pt x="1308" y="5139"/>
                  <a:pt x="1308" y="5157"/>
                </a:cubicBezTo>
                <a:cubicBezTo>
                  <a:pt x="1308" y="5170"/>
                  <a:pt x="1333" y="5132"/>
                  <a:pt x="1345" y="5145"/>
                </a:cubicBezTo>
                <a:cubicBezTo>
                  <a:pt x="1339" y="5145"/>
                  <a:pt x="1339" y="5194"/>
                  <a:pt x="1333" y="5207"/>
                </a:cubicBezTo>
                <a:cubicBezTo>
                  <a:pt x="1320" y="5244"/>
                  <a:pt x="1271" y="5263"/>
                  <a:pt x="1271" y="5287"/>
                </a:cubicBezTo>
                <a:cubicBezTo>
                  <a:pt x="1271" y="5294"/>
                  <a:pt x="1314" y="5287"/>
                  <a:pt x="1314" y="5294"/>
                </a:cubicBezTo>
                <a:cubicBezTo>
                  <a:pt x="1327" y="5312"/>
                  <a:pt x="1308" y="5325"/>
                  <a:pt x="1302" y="5337"/>
                </a:cubicBezTo>
                <a:cubicBezTo>
                  <a:pt x="1289" y="5356"/>
                  <a:pt x="1289" y="5343"/>
                  <a:pt x="1289" y="5362"/>
                </a:cubicBezTo>
                <a:cubicBezTo>
                  <a:pt x="1289" y="5349"/>
                  <a:pt x="1302" y="5368"/>
                  <a:pt x="1289" y="5399"/>
                </a:cubicBezTo>
                <a:cubicBezTo>
                  <a:pt x="1289" y="5393"/>
                  <a:pt x="1277" y="5418"/>
                  <a:pt x="1277" y="5418"/>
                </a:cubicBezTo>
                <a:lnTo>
                  <a:pt x="1302" y="5424"/>
                </a:lnTo>
                <a:cubicBezTo>
                  <a:pt x="1302" y="5449"/>
                  <a:pt x="1277" y="5461"/>
                  <a:pt x="1296" y="5480"/>
                </a:cubicBezTo>
                <a:cubicBezTo>
                  <a:pt x="1302" y="5492"/>
                  <a:pt x="1327" y="5473"/>
                  <a:pt x="1333" y="5480"/>
                </a:cubicBezTo>
                <a:cubicBezTo>
                  <a:pt x="1339" y="5486"/>
                  <a:pt x="1333" y="5517"/>
                  <a:pt x="1333" y="5523"/>
                </a:cubicBezTo>
                <a:cubicBezTo>
                  <a:pt x="1333" y="5517"/>
                  <a:pt x="1352" y="5523"/>
                  <a:pt x="1358" y="5523"/>
                </a:cubicBezTo>
                <a:cubicBezTo>
                  <a:pt x="1352" y="5517"/>
                  <a:pt x="1364" y="5554"/>
                  <a:pt x="1364" y="5560"/>
                </a:cubicBezTo>
                <a:cubicBezTo>
                  <a:pt x="1364" y="5579"/>
                  <a:pt x="1339" y="5579"/>
                  <a:pt x="1345" y="5610"/>
                </a:cubicBezTo>
                <a:cubicBezTo>
                  <a:pt x="1339" y="5591"/>
                  <a:pt x="1370" y="5622"/>
                  <a:pt x="1370" y="5653"/>
                </a:cubicBezTo>
                <a:cubicBezTo>
                  <a:pt x="1370" y="5684"/>
                  <a:pt x="1364" y="5666"/>
                  <a:pt x="1382" y="5684"/>
                </a:cubicBezTo>
                <a:cubicBezTo>
                  <a:pt x="1395" y="5697"/>
                  <a:pt x="1382" y="5715"/>
                  <a:pt x="1382" y="5740"/>
                </a:cubicBezTo>
                <a:cubicBezTo>
                  <a:pt x="1389" y="5827"/>
                  <a:pt x="1463" y="5895"/>
                  <a:pt x="1463" y="5920"/>
                </a:cubicBezTo>
                <a:cubicBezTo>
                  <a:pt x="1463" y="5926"/>
                  <a:pt x="1444" y="5938"/>
                  <a:pt x="1451" y="5944"/>
                </a:cubicBezTo>
                <a:cubicBezTo>
                  <a:pt x="1451" y="5951"/>
                  <a:pt x="1469" y="5932"/>
                  <a:pt x="1469" y="5944"/>
                </a:cubicBezTo>
                <a:cubicBezTo>
                  <a:pt x="1469" y="5957"/>
                  <a:pt x="1457" y="5969"/>
                  <a:pt x="1457" y="5988"/>
                </a:cubicBezTo>
                <a:cubicBezTo>
                  <a:pt x="1451" y="6013"/>
                  <a:pt x="1457" y="6050"/>
                  <a:pt x="1457" y="6068"/>
                </a:cubicBezTo>
                <a:cubicBezTo>
                  <a:pt x="1451" y="6093"/>
                  <a:pt x="1432" y="6118"/>
                  <a:pt x="1451" y="6137"/>
                </a:cubicBezTo>
                <a:cubicBezTo>
                  <a:pt x="1476" y="6168"/>
                  <a:pt x="1482" y="6106"/>
                  <a:pt x="1519" y="6155"/>
                </a:cubicBezTo>
                <a:cubicBezTo>
                  <a:pt x="1525" y="6168"/>
                  <a:pt x="1513" y="6211"/>
                  <a:pt x="1531" y="6223"/>
                </a:cubicBezTo>
                <a:cubicBezTo>
                  <a:pt x="1544" y="6236"/>
                  <a:pt x="1537" y="6174"/>
                  <a:pt x="1562" y="6192"/>
                </a:cubicBezTo>
                <a:cubicBezTo>
                  <a:pt x="1575" y="6199"/>
                  <a:pt x="1556" y="6310"/>
                  <a:pt x="1562" y="6329"/>
                </a:cubicBezTo>
                <a:cubicBezTo>
                  <a:pt x="1568" y="6366"/>
                  <a:pt x="1587" y="6347"/>
                  <a:pt x="1587" y="6385"/>
                </a:cubicBezTo>
                <a:cubicBezTo>
                  <a:pt x="1587" y="6434"/>
                  <a:pt x="1537" y="6478"/>
                  <a:pt x="1544" y="6546"/>
                </a:cubicBezTo>
                <a:cubicBezTo>
                  <a:pt x="1550" y="6608"/>
                  <a:pt x="1606" y="6626"/>
                  <a:pt x="1637" y="6676"/>
                </a:cubicBezTo>
                <a:cubicBezTo>
                  <a:pt x="1649" y="6701"/>
                  <a:pt x="1668" y="6750"/>
                  <a:pt x="1668" y="6775"/>
                </a:cubicBezTo>
                <a:cubicBezTo>
                  <a:pt x="1668" y="6775"/>
                  <a:pt x="1649" y="6769"/>
                  <a:pt x="1649" y="6781"/>
                </a:cubicBezTo>
                <a:cubicBezTo>
                  <a:pt x="1661" y="6831"/>
                  <a:pt x="1686" y="6837"/>
                  <a:pt x="1674" y="6899"/>
                </a:cubicBezTo>
                <a:cubicBezTo>
                  <a:pt x="1668" y="6924"/>
                  <a:pt x="1655" y="6961"/>
                  <a:pt x="1668" y="6998"/>
                </a:cubicBezTo>
                <a:cubicBezTo>
                  <a:pt x="1674" y="7042"/>
                  <a:pt x="1717" y="7060"/>
                  <a:pt x="1724" y="7098"/>
                </a:cubicBezTo>
                <a:cubicBezTo>
                  <a:pt x="1724" y="7110"/>
                  <a:pt x="1705" y="7129"/>
                  <a:pt x="1705" y="7153"/>
                </a:cubicBezTo>
                <a:cubicBezTo>
                  <a:pt x="1711" y="7172"/>
                  <a:pt x="1748" y="7240"/>
                  <a:pt x="1779" y="7259"/>
                </a:cubicBezTo>
                <a:cubicBezTo>
                  <a:pt x="1854" y="7296"/>
                  <a:pt x="1959" y="7346"/>
                  <a:pt x="2052" y="7352"/>
                </a:cubicBezTo>
                <a:cubicBezTo>
                  <a:pt x="2120" y="7358"/>
                  <a:pt x="2238" y="7364"/>
                  <a:pt x="2319" y="7339"/>
                </a:cubicBezTo>
                <a:cubicBezTo>
                  <a:pt x="2331" y="7339"/>
                  <a:pt x="2337" y="7321"/>
                  <a:pt x="2350" y="7321"/>
                </a:cubicBezTo>
                <a:cubicBezTo>
                  <a:pt x="2424" y="7296"/>
                  <a:pt x="2492" y="7296"/>
                  <a:pt x="2567" y="7277"/>
                </a:cubicBezTo>
                <a:cubicBezTo>
                  <a:pt x="2659" y="7259"/>
                  <a:pt x="2759" y="7228"/>
                  <a:pt x="2858" y="7203"/>
                </a:cubicBezTo>
                <a:cubicBezTo>
                  <a:pt x="3137" y="7129"/>
                  <a:pt x="3428" y="7048"/>
                  <a:pt x="3720" y="6974"/>
                </a:cubicBezTo>
                <a:cubicBezTo>
                  <a:pt x="3837" y="6949"/>
                  <a:pt x="3968" y="6905"/>
                  <a:pt x="4098" y="6881"/>
                </a:cubicBezTo>
                <a:cubicBezTo>
                  <a:pt x="4370" y="6825"/>
                  <a:pt x="4587" y="6775"/>
                  <a:pt x="4891" y="6732"/>
                </a:cubicBezTo>
                <a:cubicBezTo>
                  <a:pt x="4941" y="6726"/>
                  <a:pt x="4972" y="6719"/>
                  <a:pt x="4978" y="6775"/>
                </a:cubicBezTo>
                <a:cubicBezTo>
                  <a:pt x="4990" y="6837"/>
                  <a:pt x="4997" y="6887"/>
                  <a:pt x="5022" y="6936"/>
                </a:cubicBezTo>
                <a:cubicBezTo>
                  <a:pt x="5022" y="6930"/>
                  <a:pt x="5028" y="6912"/>
                  <a:pt x="5028" y="6912"/>
                </a:cubicBezTo>
                <a:cubicBezTo>
                  <a:pt x="5034" y="6918"/>
                  <a:pt x="5052" y="6974"/>
                  <a:pt x="5065" y="7005"/>
                </a:cubicBezTo>
                <a:cubicBezTo>
                  <a:pt x="5065" y="7011"/>
                  <a:pt x="5059" y="7029"/>
                  <a:pt x="5065" y="7029"/>
                </a:cubicBezTo>
                <a:cubicBezTo>
                  <a:pt x="5059" y="7023"/>
                  <a:pt x="5152" y="7110"/>
                  <a:pt x="5127" y="7060"/>
                </a:cubicBezTo>
                <a:cubicBezTo>
                  <a:pt x="5127" y="7060"/>
                  <a:pt x="5096" y="7042"/>
                  <a:pt x="5121" y="7023"/>
                </a:cubicBezTo>
                <a:cubicBezTo>
                  <a:pt x="5127" y="7023"/>
                  <a:pt x="5139" y="7036"/>
                  <a:pt x="5152" y="7054"/>
                </a:cubicBezTo>
                <a:lnTo>
                  <a:pt x="5152" y="7048"/>
                </a:lnTo>
                <a:cubicBezTo>
                  <a:pt x="5152" y="7054"/>
                  <a:pt x="5158" y="7060"/>
                  <a:pt x="5164" y="7060"/>
                </a:cubicBezTo>
                <a:cubicBezTo>
                  <a:pt x="5183" y="7085"/>
                  <a:pt x="5195" y="7110"/>
                  <a:pt x="5201" y="7110"/>
                </a:cubicBezTo>
                <a:lnTo>
                  <a:pt x="5201" y="7104"/>
                </a:lnTo>
                <a:cubicBezTo>
                  <a:pt x="5201" y="7104"/>
                  <a:pt x="5201" y="7104"/>
                  <a:pt x="5207" y="7104"/>
                </a:cubicBezTo>
                <a:cubicBezTo>
                  <a:pt x="5201" y="7104"/>
                  <a:pt x="5201" y="7104"/>
                  <a:pt x="5201" y="7104"/>
                </a:cubicBezTo>
                <a:cubicBezTo>
                  <a:pt x="5207" y="7110"/>
                  <a:pt x="5245" y="7135"/>
                  <a:pt x="5245" y="7129"/>
                </a:cubicBezTo>
                <a:cubicBezTo>
                  <a:pt x="5251" y="7122"/>
                  <a:pt x="5189" y="7066"/>
                  <a:pt x="5238" y="7060"/>
                </a:cubicBezTo>
                <a:cubicBezTo>
                  <a:pt x="5232" y="7060"/>
                  <a:pt x="5331" y="7153"/>
                  <a:pt x="5300" y="7110"/>
                </a:cubicBezTo>
                <a:cubicBezTo>
                  <a:pt x="5294" y="7091"/>
                  <a:pt x="5313" y="7098"/>
                  <a:pt x="5313" y="7098"/>
                </a:cubicBezTo>
                <a:cubicBezTo>
                  <a:pt x="5307" y="7079"/>
                  <a:pt x="5307" y="7066"/>
                  <a:pt x="5307" y="7066"/>
                </a:cubicBezTo>
                <a:cubicBezTo>
                  <a:pt x="5307" y="7066"/>
                  <a:pt x="5313" y="7073"/>
                  <a:pt x="5331" y="7066"/>
                </a:cubicBezTo>
                <a:cubicBezTo>
                  <a:pt x="5356" y="7060"/>
                  <a:pt x="5375" y="7011"/>
                  <a:pt x="5369" y="6961"/>
                </a:cubicBezTo>
                <a:close/>
                <a:moveTo>
                  <a:pt x="186" y="2969"/>
                </a:moveTo>
                <a:lnTo>
                  <a:pt x="186" y="2969"/>
                </a:lnTo>
                <a:cubicBezTo>
                  <a:pt x="180" y="2963"/>
                  <a:pt x="198" y="2950"/>
                  <a:pt x="198" y="2950"/>
                </a:cubicBezTo>
                <a:cubicBezTo>
                  <a:pt x="229" y="2932"/>
                  <a:pt x="198" y="2975"/>
                  <a:pt x="186" y="2969"/>
                </a:cubicBezTo>
                <a:close/>
                <a:moveTo>
                  <a:pt x="341" y="2541"/>
                </a:moveTo>
                <a:cubicBezTo>
                  <a:pt x="341" y="2541"/>
                  <a:pt x="329" y="2541"/>
                  <a:pt x="341" y="2541"/>
                </a:cubicBezTo>
                <a:close/>
                <a:moveTo>
                  <a:pt x="415" y="4376"/>
                </a:moveTo>
                <a:lnTo>
                  <a:pt x="415" y="4376"/>
                </a:lnTo>
                <a:cubicBezTo>
                  <a:pt x="415" y="4370"/>
                  <a:pt x="428" y="4364"/>
                  <a:pt x="434" y="4370"/>
                </a:cubicBezTo>
                <a:cubicBezTo>
                  <a:pt x="434" y="4370"/>
                  <a:pt x="422" y="4376"/>
                  <a:pt x="415" y="4376"/>
                </a:cubicBezTo>
                <a:close/>
                <a:moveTo>
                  <a:pt x="490" y="4382"/>
                </a:moveTo>
                <a:lnTo>
                  <a:pt x="490" y="4382"/>
                </a:lnTo>
                <a:cubicBezTo>
                  <a:pt x="490" y="4382"/>
                  <a:pt x="471" y="4333"/>
                  <a:pt x="465" y="4339"/>
                </a:cubicBezTo>
                <a:cubicBezTo>
                  <a:pt x="490" y="4314"/>
                  <a:pt x="552" y="4413"/>
                  <a:pt x="490" y="4382"/>
                </a:cubicBezTo>
                <a:close/>
                <a:moveTo>
                  <a:pt x="558" y="4556"/>
                </a:moveTo>
                <a:lnTo>
                  <a:pt x="558" y="4556"/>
                </a:lnTo>
                <a:cubicBezTo>
                  <a:pt x="552" y="4556"/>
                  <a:pt x="570" y="4550"/>
                  <a:pt x="570" y="4550"/>
                </a:cubicBezTo>
                <a:cubicBezTo>
                  <a:pt x="576" y="4556"/>
                  <a:pt x="558" y="4562"/>
                  <a:pt x="558" y="4556"/>
                </a:cubicBezTo>
                <a:close/>
                <a:moveTo>
                  <a:pt x="601" y="4692"/>
                </a:moveTo>
                <a:lnTo>
                  <a:pt x="601" y="4692"/>
                </a:lnTo>
                <a:cubicBezTo>
                  <a:pt x="601" y="4680"/>
                  <a:pt x="564" y="4674"/>
                  <a:pt x="601" y="4668"/>
                </a:cubicBezTo>
                <a:cubicBezTo>
                  <a:pt x="657" y="4668"/>
                  <a:pt x="601" y="4742"/>
                  <a:pt x="601" y="4692"/>
                </a:cubicBezTo>
                <a:close/>
                <a:moveTo>
                  <a:pt x="1296" y="1401"/>
                </a:moveTo>
                <a:cubicBezTo>
                  <a:pt x="1296" y="1401"/>
                  <a:pt x="1289" y="1401"/>
                  <a:pt x="1296" y="1401"/>
                </a:cubicBezTo>
                <a:close/>
                <a:moveTo>
                  <a:pt x="1320" y="5070"/>
                </a:moveTo>
                <a:lnTo>
                  <a:pt x="1320" y="5070"/>
                </a:lnTo>
                <a:cubicBezTo>
                  <a:pt x="1320" y="5064"/>
                  <a:pt x="1339" y="5058"/>
                  <a:pt x="1345" y="5064"/>
                </a:cubicBezTo>
                <a:cubicBezTo>
                  <a:pt x="1345" y="5064"/>
                  <a:pt x="1327" y="5070"/>
                  <a:pt x="1320" y="5070"/>
                </a:cubicBezTo>
                <a:close/>
                <a:moveTo>
                  <a:pt x="1327" y="1382"/>
                </a:moveTo>
                <a:lnTo>
                  <a:pt x="1327" y="1382"/>
                </a:lnTo>
                <a:cubicBezTo>
                  <a:pt x="1327" y="1388"/>
                  <a:pt x="1320" y="1388"/>
                  <a:pt x="1314" y="1388"/>
                </a:cubicBezTo>
                <a:cubicBezTo>
                  <a:pt x="1314" y="1401"/>
                  <a:pt x="1302" y="1394"/>
                  <a:pt x="1314" y="1388"/>
                </a:cubicBezTo>
                <a:cubicBezTo>
                  <a:pt x="1314" y="1382"/>
                  <a:pt x="1320" y="1382"/>
                  <a:pt x="1327" y="1382"/>
                </a:cubicBezTo>
                <a:cubicBezTo>
                  <a:pt x="1358" y="1363"/>
                  <a:pt x="1382" y="1345"/>
                  <a:pt x="1420" y="1339"/>
                </a:cubicBezTo>
                <a:cubicBezTo>
                  <a:pt x="1420" y="1332"/>
                  <a:pt x="1432" y="1339"/>
                  <a:pt x="1420" y="1339"/>
                </a:cubicBezTo>
                <a:cubicBezTo>
                  <a:pt x="1395" y="1357"/>
                  <a:pt x="1370" y="1376"/>
                  <a:pt x="1327" y="1382"/>
                </a:cubicBezTo>
                <a:close/>
                <a:moveTo>
                  <a:pt x="1401" y="4333"/>
                </a:moveTo>
                <a:lnTo>
                  <a:pt x="1401" y="4333"/>
                </a:lnTo>
                <a:cubicBezTo>
                  <a:pt x="1395" y="4327"/>
                  <a:pt x="1420" y="4320"/>
                  <a:pt x="1426" y="4327"/>
                </a:cubicBezTo>
                <a:cubicBezTo>
                  <a:pt x="1432" y="4333"/>
                  <a:pt x="1401" y="4339"/>
                  <a:pt x="1401" y="4333"/>
                </a:cubicBezTo>
                <a:close/>
                <a:moveTo>
                  <a:pt x="4643" y="5461"/>
                </a:moveTo>
                <a:lnTo>
                  <a:pt x="4643" y="5461"/>
                </a:lnTo>
                <a:cubicBezTo>
                  <a:pt x="4650" y="5467"/>
                  <a:pt x="4631" y="5473"/>
                  <a:pt x="4631" y="5467"/>
                </a:cubicBezTo>
                <a:cubicBezTo>
                  <a:pt x="4625" y="5467"/>
                  <a:pt x="4643" y="5461"/>
                  <a:pt x="4643" y="5461"/>
                </a:cubicBezTo>
                <a:close/>
                <a:moveTo>
                  <a:pt x="4693" y="5895"/>
                </a:moveTo>
                <a:lnTo>
                  <a:pt x="4693" y="5895"/>
                </a:lnTo>
                <a:cubicBezTo>
                  <a:pt x="4736" y="5889"/>
                  <a:pt x="4891" y="5883"/>
                  <a:pt x="4811" y="5895"/>
                </a:cubicBezTo>
                <a:cubicBezTo>
                  <a:pt x="4687" y="5920"/>
                  <a:pt x="4563" y="5926"/>
                  <a:pt x="4457" y="5944"/>
                </a:cubicBezTo>
                <a:cubicBezTo>
                  <a:pt x="4395" y="5957"/>
                  <a:pt x="4346" y="5975"/>
                  <a:pt x="4309" y="5975"/>
                </a:cubicBezTo>
                <a:cubicBezTo>
                  <a:pt x="4333" y="6007"/>
                  <a:pt x="4240" y="5963"/>
                  <a:pt x="4309" y="5975"/>
                </a:cubicBezTo>
                <a:cubicBezTo>
                  <a:pt x="4383" y="5951"/>
                  <a:pt x="4575" y="5914"/>
                  <a:pt x="4693" y="5895"/>
                </a:cubicBezTo>
                <a:close/>
                <a:moveTo>
                  <a:pt x="3732" y="6112"/>
                </a:moveTo>
                <a:lnTo>
                  <a:pt x="3732" y="6112"/>
                </a:lnTo>
                <a:cubicBezTo>
                  <a:pt x="3744" y="6112"/>
                  <a:pt x="3751" y="6112"/>
                  <a:pt x="3763" y="6112"/>
                </a:cubicBezTo>
                <a:cubicBezTo>
                  <a:pt x="3738" y="6112"/>
                  <a:pt x="3751" y="6087"/>
                  <a:pt x="3775" y="6099"/>
                </a:cubicBezTo>
                <a:cubicBezTo>
                  <a:pt x="3775" y="6087"/>
                  <a:pt x="3794" y="6093"/>
                  <a:pt x="3800" y="6093"/>
                </a:cubicBezTo>
                <a:cubicBezTo>
                  <a:pt x="3806" y="6081"/>
                  <a:pt x="3819" y="6087"/>
                  <a:pt x="3831" y="6087"/>
                </a:cubicBezTo>
                <a:cubicBezTo>
                  <a:pt x="3831" y="6106"/>
                  <a:pt x="3850" y="6087"/>
                  <a:pt x="3837" y="6087"/>
                </a:cubicBezTo>
                <a:cubicBezTo>
                  <a:pt x="3862" y="6081"/>
                  <a:pt x="3899" y="6068"/>
                  <a:pt x="3893" y="6068"/>
                </a:cubicBezTo>
                <a:lnTo>
                  <a:pt x="3887" y="6068"/>
                </a:lnTo>
                <a:cubicBezTo>
                  <a:pt x="3893" y="6068"/>
                  <a:pt x="3893" y="6068"/>
                  <a:pt x="3893" y="6068"/>
                </a:cubicBezTo>
                <a:cubicBezTo>
                  <a:pt x="3906" y="6068"/>
                  <a:pt x="3912" y="6068"/>
                  <a:pt x="3924" y="6062"/>
                </a:cubicBezTo>
                <a:cubicBezTo>
                  <a:pt x="3943" y="6062"/>
                  <a:pt x="3955" y="6050"/>
                  <a:pt x="3992" y="6056"/>
                </a:cubicBezTo>
                <a:cubicBezTo>
                  <a:pt x="3980" y="6044"/>
                  <a:pt x="3986" y="6044"/>
                  <a:pt x="4005" y="6044"/>
                </a:cubicBezTo>
                <a:cubicBezTo>
                  <a:pt x="4104" y="6025"/>
                  <a:pt x="4185" y="6000"/>
                  <a:pt x="4265" y="5988"/>
                </a:cubicBezTo>
                <a:cubicBezTo>
                  <a:pt x="4302" y="5982"/>
                  <a:pt x="4278" y="5988"/>
                  <a:pt x="4271" y="5994"/>
                </a:cubicBezTo>
                <a:cubicBezTo>
                  <a:pt x="4246" y="6007"/>
                  <a:pt x="4073" y="6044"/>
                  <a:pt x="3992" y="6056"/>
                </a:cubicBezTo>
                <a:cubicBezTo>
                  <a:pt x="3893" y="6081"/>
                  <a:pt x="3782" y="6124"/>
                  <a:pt x="3676" y="6143"/>
                </a:cubicBezTo>
                <a:cubicBezTo>
                  <a:pt x="3658" y="6143"/>
                  <a:pt x="3639" y="6137"/>
                  <a:pt x="3620" y="6143"/>
                </a:cubicBezTo>
                <a:cubicBezTo>
                  <a:pt x="3614" y="6143"/>
                  <a:pt x="3614" y="6155"/>
                  <a:pt x="3614" y="6155"/>
                </a:cubicBezTo>
                <a:cubicBezTo>
                  <a:pt x="3552" y="6174"/>
                  <a:pt x="3484" y="6180"/>
                  <a:pt x="3422" y="6192"/>
                </a:cubicBezTo>
                <a:cubicBezTo>
                  <a:pt x="3416" y="6192"/>
                  <a:pt x="3416" y="6205"/>
                  <a:pt x="3410" y="6205"/>
                </a:cubicBezTo>
                <a:cubicBezTo>
                  <a:pt x="3410" y="6205"/>
                  <a:pt x="3391" y="6192"/>
                  <a:pt x="3391" y="6199"/>
                </a:cubicBezTo>
                <a:cubicBezTo>
                  <a:pt x="3391" y="6186"/>
                  <a:pt x="3422" y="6186"/>
                  <a:pt x="3459" y="6174"/>
                </a:cubicBezTo>
                <a:cubicBezTo>
                  <a:pt x="3521" y="6162"/>
                  <a:pt x="3645" y="6124"/>
                  <a:pt x="3726" y="6118"/>
                </a:cubicBezTo>
                <a:cubicBezTo>
                  <a:pt x="3720" y="6118"/>
                  <a:pt x="3720" y="6118"/>
                  <a:pt x="3720" y="6118"/>
                </a:cubicBezTo>
                <a:cubicBezTo>
                  <a:pt x="3720" y="6124"/>
                  <a:pt x="3732" y="6118"/>
                  <a:pt x="3732" y="6112"/>
                </a:cubicBezTo>
                <a:close/>
                <a:moveTo>
                  <a:pt x="4618" y="5467"/>
                </a:moveTo>
                <a:lnTo>
                  <a:pt x="4618" y="5467"/>
                </a:lnTo>
                <a:cubicBezTo>
                  <a:pt x="4618" y="5467"/>
                  <a:pt x="4594" y="5492"/>
                  <a:pt x="4581" y="5473"/>
                </a:cubicBezTo>
                <a:cubicBezTo>
                  <a:pt x="4581" y="5473"/>
                  <a:pt x="4612" y="5467"/>
                  <a:pt x="4618" y="5467"/>
                </a:cubicBezTo>
                <a:close/>
                <a:moveTo>
                  <a:pt x="4569" y="5473"/>
                </a:moveTo>
                <a:lnTo>
                  <a:pt x="4569" y="5473"/>
                </a:lnTo>
                <a:cubicBezTo>
                  <a:pt x="4569" y="5473"/>
                  <a:pt x="4544" y="5498"/>
                  <a:pt x="4532" y="5480"/>
                </a:cubicBezTo>
                <a:cubicBezTo>
                  <a:pt x="4532" y="5480"/>
                  <a:pt x="4563" y="5473"/>
                  <a:pt x="4569" y="5473"/>
                </a:cubicBezTo>
                <a:close/>
                <a:moveTo>
                  <a:pt x="4519" y="5480"/>
                </a:moveTo>
                <a:lnTo>
                  <a:pt x="4519" y="5480"/>
                </a:lnTo>
                <a:cubicBezTo>
                  <a:pt x="4519" y="5486"/>
                  <a:pt x="4501" y="5492"/>
                  <a:pt x="4494" y="5492"/>
                </a:cubicBezTo>
                <a:cubicBezTo>
                  <a:pt x="4494" y="5486"/>
                  <a:pt x="4513" y="5480"/>
                  <a:pt x="4519" y="5480"/>
                </a:cubicBezTo>
                <a:close/>
                <a:moveTo>
                  <a:pt x="4309" y="5517"/>
                </a:moveTo>
                <a:lnTo>
                  <a:pt x="4309" y="5517"/>
                </a:lnTo>
                <a:cubicBezTo>
                  <a:pt x="4346" y="5511"/>
                  <a:pt x="4445" y="5486"/>
                  <a:pt x="4470" y="5486"/>
                </a:cubicBezTo>
                <a:cubicBezTo>
                  <a:pt x="4457" y="5486"/>
                  <a:pt x="4439" y="5504"/>
                  <a:pt x="4408" y="5511"/>
                </a:cubicBezTo>
                <a:cubicBezTo>
                  <a:pt x="3986" y="5597"/>
                  <a:pt x="3608" y="5690"/>
                  <a:pt x="3224" y="5783"/>
                </a:cubicBezTo>
                <a:cubicBezTo>
                  <a:pt x="3217" y="5808"/>
                  <a:pt x="3193" y="5777"/>
                  <a:pt x="3224" y="5783"/>
                </a:cubicBezTo>
                <a:cubicBezTo>
                  <a:pt x="3565" y="5697"/>
                  <a:pt x="3943" y="5585"/>
                  <a:pt x="4309" y="5517"/>
                </a:cubicBezTo>
                <a:close/>
                <a:moveTo>
                  <a:pt x="3025" y="4884"/>
                </a:moveTo>
                <a:lnTo>
                  <a:pt x="3025" y="4884"/>
                </a:lnTo>
                <a:cubicBezTo>
                  <a:pt x="3056" y="4847"/>
                  <a:pt x="3100" y="4829"/>
                  <a:pt x="3143" y="4798"/>
                </a:cubicBezTo>
                <a:cubicBezTo>
                  <a:pt x="3187" y="4760"/>
                  <a:pt x="3217" y="4723"/>
                  <a:pt x="3261" y="4705"/>
                </a:cubicBezTo>
                <a:cubicBezTo>
                  <a:pt x="3267" y="4705"/>
                  <a:pt x="3261" y="4699"/>
                  <a:pt x="3273" y="4699"/>
                </a:cubicBezTo>
                <a:cubicBezTo>
                  <a:pt x="3298" y="4692"/>
                  <a:pt x="3230" y="4742"/>
                  <a:pt x="3230" y="4742"/>
                </a:cubicBezTo>
                <a:cubicBezTo>
                  <a:pt x="3224" y="4742"/>
                  <a:pt x="3242" y="4748"/>
                  <a:pt x="3242" y="4748"/>
                </a:cubicBezTo>
                <a:cubicBezTo>
                  <a:pt x="3205" y="4785"/>
                  <a:pt x="3094" y="4884"/>
                  <a:pt x="3025" y="4916"/>
                </a:cubicBezTo>
                <a:cubicBezTo>
                  <a:pt x="3000" y="4922"/>
                  <a:pt x="3013" y="4903"/>
                  <a:pt x="3025" y="4884"/>
                </a:cubicBezTo>
                <a:close/>
                <a:moveTo>
                  <a:pt x="3019" y="5839"/>
                </a:moveTo>
                <a:cubicBezTo>
                  <a:pt x="3019" y="5839"/>
                  <a:pt x="3050" y="5845"/>
                  <a:pt x="3019" y="5839"/>
                </a:cubicBezTo>
                <a:close/>
                <a:moveTo>
                  <a:pt x="2697" y="6292"/>
                </a:moveTo>
                <a:lnTo>
                  <a:pt x="2697" y="6292"/>
                </a:lnTo>
                <a:lnTo>
                  <a:pt x="2684" y="6298"/>
                </a:lnTo>
                <a:cubicBezTo>
                  <a:pt x="2678" y="6292"/>
                  <a:pt x="2691" y="6285"/>
                  <a:pt x="2697" y="6292"/>
                </a:cubicBezTo>
                <a:close/>
                <a:moveTo>
                  <a:pt x="2666" y="6298"/>
                </a:moveTo>
                <a:lnTo>
                  <a:pt x="2666" y="6298"/>
                </a:lnTo>
                <a:cubicBezTo>
                  <a:pt x="2672" y="6298"/>
                  <a:pt x="2647" y="6304"/>
                  <a:pt x="2647" y="6304"/>
                </a:cubicBezTo>
                <a:cubicBezTo>
                  <a:pt x="2641" y="6298"/>
                  <a:pt x="2666" y="6292"/>
                  <a:pt x="2666" y="6298"/>
                </a:cubicBezTo>
                <a:close/>
                <a:moveTo>
                  <a:pt x="2641" y="6304"/>
                </a:moveTo>
                <a:lnTo>
                  <a:pt x="2641" y="6304"/>
                </a:lnTo>
                <a:cubicBezTo>
                  <a:pt x="2641" y="6304"/>
                  <a:pt x="2622" y="6316"/>
                  <a:pt x="2616" y="6310"/>
                </a:cubicBezTo>
                <a:cubicBezTo>
                  <a:pt x="2616" y="6304"/>
                  <a:pt x="2635" y="6298"/>
                  <a:pt x="2641" y="6304"/>
                </a:cubicBezTo>
                <a:close/>
                <a:moveTo>
                  <a:pt x="2610" y="3651"/>
                </a:moveTo>
                <a:lnTo>
                  <a:pt x="2610" y="3651"/>
                </a:lnTo>
                <a:cubicBezTo>
                  <a:pt x="2616" y="3657"/>
                  <a:pt x="2598" y="3663"/>
                  <a:pt x="2598" y="3657"/>
                </a:cubicBezTo>
                <a:cubicBezTo>
                  <a:pt x="2591" y="3657"/>
                  <a:pt x="2610" y="3651"/>
                  <a:pt x="2610" y="3651"/>
                </a:cubicBezTo>
                <a:close/>
                <a:moveTo>
                  <a:pt x="2350" y="3725"/>
                </a:moveTo>
                <a:lnTo>
                  <a:pt x="2350" y="3725"/>
                </a:lnTo>
                <a:cubicBezTo>
                  <a:pt x="2356" y="3713"/>
                  <a:pt x="2368" y="3719"/>
                  <a:pt x="2381" y="3719"/>
                </a:cubicBezTo>
                <a:cubicBezTo>
                  <a:pt x="2399" y="3701"/>
                  <a:pt x="2424" y="3701"/>
                  <a:pt x="2455" y="3694"/>
                </a:cubicBezTo>
                <a:cubicBezTo>
                  <a:pt x="2461" y="3682"/>
                  <a:pt x="2474" y="3688"/>
                  <a:pt x="2486" y="3688"/>
                </a:cubicBezTo>
                <a:cubicBezTo>
                  <a:pt x="2486" y="3676"/>
                  <a:pt x="2505" y="3682"/>
                  <a:pt x="2511" y="3682"/>
                </a:cubicBezTo>
                <a:cubicBezTo>
                  <a:pt x="2517" y="3669"/>
                  <a:pt x="2529" y="3676"/>
                  <a:pt x="2542" y="3676"/>
                </a:cubicBezTo>
                <a:cubicBezTo>
                  <a:pt x="2554" y="3651"/>
                  <a:pt x="2585" y="3682"/>
                  <a:pt x="2542" y="3676"/>
                </a:cubicBezTo>
                <a:cubicBezTo>
                  <a:pt x="2542" y="3682"/>
                  <a:pt x="2523" y="3682"/>
                  <a:pt x="2511" y="3682"/>
                </a:cubicBezTo>
                <a:cubicBezTo>
                  <a:pt x="2511" y="3694"/>
                  <a:pt x="2498" y="3688"/>
                  <a:pt x="2486" y="3688"/>
                </a:cubicBezTo>
                <a:cubicBezTo>
                  <a:pt x="2486" y="3701"/>
                  <a:pt x="2467" y="3694"/>
                  <a:pt x="2455" y="3694"/>
                </a:cubicBezTo>
                <a:cubicBezTo>
                  <a:pt x="2436" y="3707"/>
                  <a:pt x="2411" y="3713"/>
                  <a:pt x="2381" y="3719"/>
                </a:cubicBezTo>
                <a:cubicBezTo>
                  <a:pt x="2381" y="3725"/>
                  <a:pt x="2362" y="3725"/>
                  <a:pt x="2350" y="3725"/>
                </a:cubicBezTo>
                <a:close/>
                <a:moveTo>
                  <a:pt x="2480" y="6347"/>
                </a:moveTo>
                <a:cubicBezTo>
                  <a:pt x="2480" y="6347"/>
                  <a:pt x="2443" y="6335"/>
                  <a:pt x="2480" y="6347"/>
                </a:cubicBezTo>
                <a:close/>
                <a:moveTo>
                  <a:pt x="2319" y="3731"/>
                </a:moveTo>
                <a:lnTo>
                  <a:pt x="2319" y="3731"/>
                </a:lnTo>
                <a:cubicBezTo>
                  <a:pt x="2319" y="3731"/>
                  <a:pt x="2306" y="3738"/>
                  <a:pt x="2300" y="3738"/>
                </a:cubicBezTo>
                <a:cubicBezTo>
                  <a:pt x="2300" y="3731"/>
                  <a:pt x="2312" y="3725"/>
                  <a:pt x="2319" y="3731"/>
                </a:cubicBezTo>
                <a:close/>
                <a:moveTo>
                  <a:pt x="2275" y="3744"/>
                </a:moveTo>
                <a:lnTo>
                  <a:pt x="2275" y="3744"/>
                </a:lnTo>
                <a:cubicBezTo>
                  <a:pt x="2281" y="3750"/>
                  <a:pt x="2257" y="3756"/>
                  <a:pt x="2257" y="3750"/>
                </a:cubicBezTo>
                <a:cubicBezTo>
                  <a:pt x="2250" y="3750"/>
                  <a:pt x="2269" y="3738"/>
                  <a:pt x="2275" y="3744"/>
                </a:cubicBezTo>
                <a:close/>
                <a:moveTo>
                  <a:pt x="2244" y="3750"/>
                </a:moveTo>
                <a:lnTo>
                  <a:pt x="2244" y="3750"/>
                </a:lnTo>
                <a:cubicBezTo>
                  <a:pt x="2250" y="3756"/>
                  <a:pt x="2232" y="3762"/>
                  <a:pt x="2226" y="3756"/>
                </a:cubicBezTo>
                <a:cubicBezTo>
                  <a:pt x="2219" y="3756"/>
                  <a:pt x="2244" y="3750"/>
                  <a:pt x="2244" y="3750"/>
                </a:cubicBezTo>
                <a:close/>
                <a:moveTo>
                  <a:pt x="2219" y="3756"/>
                </a:moveTo>
                <a:lnTo>
                  <a:pt x="2219" y="3756"/>
                </a:lnTo>
                <a:cubicBezTo>
                  <a:pt x="2219" y="3762"/>
                  <a:pt x="2207" y="3769"/>
                  <a:pt x="2207" y="3762"/>
                </a:cubicBezTo>
                <a:cubicBezTo>
                  <a:pt x="2201" y="3762"/>
                  <a:pt x="2219" y="3756"/>
                  <a:pt x="2219" y="3756"/>
                </a:cubicBezTo>
                <a:close/>
                <a:moveTo>
                  <a:pt x="2151" y="998"/>
                </a:moveTo>
                <a:lnTo>
                  <a:pt x="2151" y="998"/>
                </a:lnTo>
                <a:cubicBezTo>
                  <a:pt x="2157" y="985"/>
                  <a:pt x="2164" y="979"/>
                  <a:pt x="2182" y="985"/>
                </a:cubicBezTo>
                <a:cubicBezTo>
                  <a:pt x="2207" y="954"/>
                  <a:pt x="2238" y="985"/>
                  <a:pt x="2182" y="985"/>
                </a:cubicBezTo>
                <a:cubicBezTo>
                  <a:pt x="2176" y="991"/>
                  <a:pt x="2164" y="998"/>
                  <a:pt x="2151" y="998"/>
                </a:cubicBezTo>
                <a:close/>
                <a:moveTo>
                  <a:pt x="2182" y="3775"/>
                </a:moveTo>
                <a:lnTo>
                  <a:pt x="2182" y="3775"/>
                </a:lnTo>
                <a:cubicBezTo>
                  <a:pt x="2182" y="3769"/>
                  <a:pt x="2195" y="3762"/>
                  <a:pt x="2201" y="3762"/>
                </a:cubicBezTo>
                <a:cubicBezTo>
                  <a:pt x="2201" y="3769"/>
                  <a:pt x="2188" y="3775"/>
                  <a:pt x="2182" y="3775"/>
                </a:cubicBezTo>
                <a:close/>
                <a:moveTo>
                  <a:pt x="2120" y="1010"/>
                </a:moveTo>
                <a:cubicBezTo>
                  <a:pt x="2120" y="1010"/>
                  <a:pt x="2126" y="1016"/>
                  <a:pt x="2120" y="1010"/>
                </a:cubicBezTo>
                <a:close/>
                <a:moveTo>
                  <a:pt x="2102" y="1016"/>
                </a:moveTo>
                <a:cubicBezTo>
                  <a:pt x="2102" y="1016"/>
                  <a:pt x="2126" y="1023"/>
                  <a:pt x="2102" y="1016"/>
                </a:cubicBezTo>
                <a:close/>
                <a:moveTo>
                  <a:pt x="2095" y="3793"/>
                </a:moveTo>
                <a:lnTo>
                  <a:pt x="2095" y="3793"/>
                </a:lnTo>
                <a:cubicBezTo>
                  <a:pt x="2095" y="3800"/>
                  <a:pt x="2083" y="3800"/>
                  <a:pt x="2077" y="3800"/>
                </a:cubicBezTo>
                <a:cubicBezTo>
                  <a:pt x="2077" y="3800"/>
                  <a:pt x="2089" y="3793"/>
                  <a:pt x="2095" y="3793"/>
                </a:cubicBezTo>
                <a:close/>
                <a:moveTo>
                  <a:pt x="2040" y="1047"/>
                </a:moveTo>
                <a:lnTo>
                  <a:pt x="2040" y="1047"/>
                </a:lnTo>
                <a:cubicBezTo>
                  <a:pt x="2040" y="1041"/>
                  <a:pt x="2040" y="1035"/>
                  <a:pt x="2052" y="1041"/>
                </a:cubicBezTo>
                <a:cubicBezTo>
                  <a:pt x="2052" y="1016"/>
                  <a:pt x="2077" y="1047"/>
                  <a:pt x="2052" y="1041"/>
                </a:cubicBezTo>
                <a:cubicBezTo>
                  <a:pt x="2052" y="1041"/>
                  <a:pt x="2046" y="1047"/>
                  <a:pt x="2040" y="1047"/>
                </a:cubicBezTo>
                <a:close/>
                <a:moveTo>
                  <a:pt x="1990" y="1066"/>
                </a:moveTo>
                <a:cubicBezTo>
                  <a:pt x="1990" y="1066"/>
                  <a:pt x="2015" y="1072"/>
                  <a:pt x="1990" y="1066"/>
                </a:cubicBezTo>
                <a:close/>
                <a:moveTo>
                  <a:pt x="1940" y="3837"/>
                </a:moveTo>
                <a:lnTo>
                  <a:pt x="1940" y="3837"/>
                </a:lnTo>
                <a:cubicBezTo>
                  <a:pt x="1940" y="3837"/>
                  <a:pt x="1928" y="3843"/>
                  <a:pt x="1922" y="3843"/>
                </a:cubicBezTo>
                <a:cubicBezTo>
                  <a:pt x="1922" y="3837"/>
                  <a:pt x="1934" y="3831"/>
                  <a:pt x="1940" y="3837"/>
                </a:cubicBezTo>
                <a:close/>
                <a:moveTo>
                  <a:pt x="1940" y="4203"/>
                </a:moveTo>
                <a:lnTo>
                  <a:pt x="1940" y="4203"/>
                </a:lnTo>
                <a:cubicBezTo>
                  <a:pt x="1940" y="4203"/>
                  <a:pt x="1916" y="4209"/>
                  <a:pt x="1909" y="4209"/>
                </a:cubicBezTo>
                <a:cubicBezTo>
                  <a:pt x="1909" y="4203"/>
                  <a:pt x="1934" y="4196"/>
                  <a:pt x="1940" y="4203"/>
                </a:cubicBezTo>
                <a:close/>
                <a:moveTo>
                  <a:pt x="1916" y="3843"/>
                </a:moveTo>
                <a:lnTo>
                  <a:pt x="1916" y="3843"/>
                </a:lnTo>
                <a:cubicBezTo>
                  <a:pt x="1922" y="3843"/>
                  <a:pt x="1903" y="3849"/>
                  <a:pt x="1903" y="3849"/>
                </a:cubicBezTo>
                <a:cubicBezTo>
                  <a:pt x="1897" y="3849"/>
                  <a:pt x="1916" y="3843"/>
                  <a:pt x="1916" y="3843"/>
                </a:cubicBezTo>
                <a:close/>
                <a:moveTo>
                  <a:pt x="1835" y="1134"/>
                </a:moveTo>
                <a:lnTo>
                  <a:pt x="1835" y="1134"/>
                </a:lnTo>
                <a:cubicBezTo>
                  <a:pt x="1835" y="1128"/>
                  <a:pt x="1847" y="1128"/>
                  <a:pt x="1854" y="1128"/>
                </a:cubicBezTo>
                <a:cubicBezTo>
                  <a:pt x="1854" y="1122"/>
                  <a:pt x="1860" y="1122"/>
                  <a:pt x="1866" y="1122"/>
                </a:cubicBezTo>
                <a:cubicBezTo>
                  <a:pt x="1872" y="1115"/>
                  <a:pt x="1872" y="1115"/>
                  <a:pt x="1885" y="1115"/>
                </a:cubicBezTo>
                <a:cubicBezTo>
                  <a:pt x="1885" y="1109"/>
                  <a:pt x="1891" y="1109"/>
                  <a:pt x="1897" y="1109"/>
                </a:cubicBezTo>
                <a:cubicBezTo>
                  <a:pt x="1897" y="1091"/>
                  <a:pt x="1928" y="1115"/>
                  <a:pt x="1897" y="1109"/>
                </a:cubicBezTo>
                <a:cubicBezTo>
                  <a:pt x="1897" y="1115"/>
                  <a:pt x="1891" y="1115"/>
                  <a:pt x="1885" y="1115"/>
                </a:cubicBezTo>
                <a:cubicBezTo>
                  <a:pt x="1878" y="1122"/>
                  <a:pt x="1878" y="1122"/>
                  <a:pt x="1866" y="1122"/>
                </a:cubicBezTo>
                <a:cubicBezTo>
                  <a:pt x="1866" y="1128"/>
                  <a:pt x="1860" y="1128"/>
                  <a:pt x="1854" y="1128"/>
                </a:cubicBezTo>
                <a:cubicBezTo>
                  <a:pt x="1854" y="1140"/>
                  <a:pt x="1841" y="1140"/>
                  <a:pt x="1835" y="1134"/>
                </a:cubicBezTo>
                <a:close/>
                <a:moveTo>
                  <a:pt x="1872" y="3855"/>
                </a:moveTo>
                <a:lnTo>
                  <a:pt x="1872" y="3855"/>
                </a:lnTo>
                <a:cubicBezTo>
                  <a:pt x="1872" y="3855"/>
                  <a:pt x="1885" y="3849"/>
                  <a:pt x="1891" y="3849"/>
                </a:cubicBezTo>
                <a:cubicBezTo>
                  <a:pt x="1891" y="3855"/>
                  <a:pt x="1878" y="3855"/>
                  <a:pt x="1872" y="3855"/>
                </a:cubicBezTo>
                <a:close/>
                <a:moveTo>
                  <a:pt x="1897" y="3986"/>
                </a:moveTo>
                <a:lnTo>
                  <a:pt x="1897" y="3986"/>
                </a:lnTo>
                <a:cubicBezTo>
                  <a:pt x="1953" y="3973"/>
                  <a:pt x="1829" y="4017"/>
                  <a:pt x="1816" y="4004"/>
                </a:cubicBezTo>
                <a:cubicBezTo>
                  <a:pt x="1816" y="3998"/>
                  <a:pt x="1872" y="3986"/>
                  <a:pt x="1897" y="3986"/>
                </a:cubicBezTo>
                <a:close/>
                <a:moveTo>
                  <a:pt x="1655" y="1221"/>
                </a:moveTo>
                <a:lnTo>
                  <a:pt x="1655" y="1221"/>
                </a:lnTo>
                <a:cubicBezTo>
                  <a:pt x="1686" y="1202"/>
                  <a:pt x="1711" y="1184"/>
                  <a:pt x="1748" y="1177"/>
                </a:cubicBezTo>
                <a:cubicBezTo>
                  <a:pt x="1748" y="1171"/>
                  <a:pt x="1754" y="1171"/>
                  <a:pt x="1761" y="1171"/>
                </a:cubicBezTo>
                <a:cubicBezTo>
                  <a:pt x="1767" y="1165"/>
                  <a:pt x="1767" y="1165"/>
                  <a:pt x="1779" y="1165"/>
                </a:cubicBezTo>
                <a:cubicBezTo>
                  <a:pt x="1779" y="1159"/>
                  <a:pt x="1785" y="1159"/>
                  <a:pt x="1792" y="1159"/>
                </a:cubicBezTo>
                <a:cubicBezTo>
                  <a:pt x="1792" y="1153"/>
                  <a:pt x="1798" y="1153"/>
                  <a:pt x="1804" y="1153"/>
                </a:cubicBezTo>
                <a:cubicBezTo>
                  <a:pt x="1804" y="1128"/>
                  <a:pt x="1835" y="1159"/>
                  <a:pt x="1804" y="1153"/>
                </a:cubicBezTo>
                <a:cubicBezTo>
                  <a:pt x="1804" y="1159"/>
                  <a:pt x="1798" y="1159"/>
                  <a:pt x="1792" y="1159"/>
                </a:cubicBezTo>
                <a:cubicBezTo>
                  <a:pt x="1792" y="1165"/>
                  <a:pt x="1785" y="1165"/>
                  <a:pt x="1779" y="1165"/>
                </a:cubicBezTo>
                <a:cubicBezTo>
                  <a:pt x="1773" y="1171"/>
                  <a:pt x="1773" y="1171"/>
                  <a:pt x="1761" y="1171"/>
                </a:cubicBezTo>
                <a:cubicBezTo>
                  <a:pt x="1761" y="1177"/>
                  <a:pt x="1754" y="1177"/>
                  <a:pt x="1748" y="1177"/>
                </a:cubicBezTo>
                <a:cubicBezTo>
                  <a:pt x="1724" y="1196"/>
                  <a:pt x="1699" y="1215"/>
                  <a:pt x="1655" y="1221"/>
                </a:cubicBezTo>
                <a:close/>
                <a:moveTo>
                  <a:pt x="1792" y="4010"/>
                </a:moveTo>
                <a:lnTo>
                  <a:pt x="1792" y="4010"/>
                </a:lnTo>
                <a:cubicBezTo>
                  <a:pt x="1785" y="4004"/>
                  <a:pt x="1810" y="3998"/>
                  <a:pt x="1810" y="4004"/>
                </a:cubicBezTo>
                <a:cubicBezTo>
                  <a:pt x="1816" y="4004"/>
                  <a:pt x="1798" y="4017"/>
                  <a:pt x="1792" y="4010"/>
                </a:cubicBezTo>
                <a:close/>
                <a:moveTo>
                  <a:pt x="1618" y="1239"/>
                </a:moveTo>
                <a:lnTo>
                  <a:pt x="1618" y="1239"/>
                </a:lnTo>
                <a:cubicBezTo>
                  <a:pt x="1618" y="1239"/>
                  <a:pt x="1624" y="1233"/>
                  <a:pt x="1630" y="1233"/>
                </a:cubicBezTo>
                <a:cubicBezTo>
                  <a:pt x="1630" y="1215"/>
                  <a:pt x="1661" y="1239"/>
                  <a:pt x="1630" y="1233"/>
                </a:cubicBezTo>
                <a:cubicBezTo>
                  <a:pt x="1630" y="1239"/>
                  <a:pt x="1624" y="1246"/>
                  <a:pt x="1618" y="1239"/>
                </a:cubicBezTo>
                <a:close/>
                <a:moveTo>
                  <a:pt x="1575" y="1215"/>
                </a:moveTo>
                <a:lnTo>
                  <a:pt x="1575" y="1215"/>
                </a:lnTo>
                <a:cubicBezTo>
                  <a:pt x="1575" y="1208"/>
                  <a:pt x="1581" y="1208"/>
                  <a:pt x="1587" y="1208"/>
                </a:cubicBezTo>
                <a:cubicBezTo>
                  <a:pt x="1587" y="1184"/>
                  <a:pt x="1618" y="1215"/>
                  <a:pt x="1587" y="1208"/>
                </a:cubicBezTo>
                <a:cubicBezTo>
                  <a:pt x="1587" y="1215"/>
                  <a:pt x="1581" y="1215"/>
                  <a:pt x="1575" y="1215"/>
                </a:cubicBezTo>
                <a:close/>
                <a:moveTo>
                  <a:pt x="1469" y="4320"/>
                </a:moveTo>
                <a:lnTo>
                  <a:pt x="1469" y="4320"/>
                </a:lnTo>
                <a:cubicBezTo>
                  <a:pt x="1463" y="4314"/>
                  <a:pt x="1482" y="4308"/>
                  <a:pt x="1482" y="4314"/>
                </a:cubicBezTo>
                <a:cubicBezTo>
                  <a:pt x="1488" y="4314"/>
                  <a:pt x="1469" y="4320"/>
                  <a:pt x="1469" y="4320"/>
                </a:cubicBezTo>
                <a:close/>
                <a:moveTo>
                  <a:pt x="1519" y="1289"/>
                </a:moveTo>
                <a:lnTo>
                  <a:pt x="1519" y="1289"/>
                </a:lnTo>
                <a:cubicBezTo>
                  <a:pt x="1519" y="1295"/>
                  <a:pt x="1513" y="1301"/>
                  <a:pt x="1506" y="1295"/>
                </a:cubicBezTo>
                <a:cubicBezTo>
                  <a:pt x="1500" y="1320"/>
                  <a:pt x="1476" y="1289"/>
                  <a:pt x="1506" y="1295"/>
                </a:cubicBezTo>
                <a:cubicBezTo>
                  <a:pt x="1506" y="1295"/>
                  <a:pt x="1513" y="1289"/>
                  <a:pt x="1519" y="1289"/>
                </a:cubicBezTo>
                <a:cubicBezTo>
                  <a:pt x="1519" y="1283"/>
                  <a:pt x="1525" y="1283"/>
                  <a:pt x="1531" y="1283"/>
                </a:cubicBezTo>
                <a:cubicBezTo>
                  <a:pt x="1531" y="1277"/>
                  <a:pt x="1537" y="1277"/>
                  <a:pt x="1544" y="1277"/>
                </a:cubicBezTo>
                <a:cubicBezTo>
                  <a:pt x="1550" y="1258"/>
                  <a:pt x="1575" y="1283"/>
                  <a:pt x="1544" y="1277"/>
                </a:cubicBezTo>
                <a:cubicBezTo>
                  <a:pt x="1544" y="1283"/>
                  <a:pt x="1537" y="1283"/>
                  <a:pt x="1531" y="1283"/>
                </a:cubicBezTo>
                <a:cubicBezTo>
                  <a:pt x="1531" y="1289"/>
                  <a:pt x="1525" y="1289"/>
                  <a:pt x="1519" y="1289"/>
                </a:cubicBezTo>
                <a:close/>
                <a:moveTo>
                  <a:pt x="1600" y="6595"/>
                </a:moveTo>
                <a:lnTo>
                  <a:pt x="1600" y="6595"/>
                </a:lnTo>
                <a:cubicBezTo>
                  <a:pt x="1606" y="6626"/>
                  <a:pt x="1643" y="6651"/>
                  <a:pt x="1612" y="6626"/>
                </a:cubicBezTo>
                <a:cubicBezTo>
                  <a:pt x="1600" y="6620"/>
                  <a:pt x="1581" y="6614"/>
                  <a:pt x="1575" y="6595"/>
                </a:cubicBezTo>
                <a:cubicBezTo>
                  <a:pt x="1562" y="6571"/>
                  <a:pt x="1568" y="6502"/>
                  <a:pt x="1575" y="6496"/>
                </a:cubicBezTo>
                <a:cubicBezTo>
                  <a:pt x="1581" y="6490"/>
                  <a:pt x="1600" y="6465"/>
                  <a:pt x="1618" y="6465"/>
                </a:cubicBezTo>
                <a:cubicBezTo>
                  <a:pt x="1612" y="6465"/>
                  <a:pt x="1630" y="6453"/>
                  <a:pt x="1630" y="6459"/>
                </a:cubicBezTo>
                <a:cubicBezTo>
                  <a:pt x="1630" y="6490"/>
                  <a:pt x="1587" y="6540"/>
                  <a:pt x="1600" y="6595"/>
                </a:cubicBezTo>
                <a:close/>
                <a:moveTo>
                  <a:pt x="1655" y="4376"/>
                </a:moveTo>
                <a:lnTo>
                  <a:pt x="1655" y="4376"/>
                </a:lnTo>
                <a:cubicBezTo>
                  <a:pt x="1624" y="4382"/>
                  <a:pt x="1537" y="4420"/>
                  <a:pt x="1525" y="4401"/>
                </a:cubicBezTo>
                <a:cubicBezTo>
                  <a:pt x="1519" y="4401"/>
                  <a:pt x="1637" y="4376"/>
                  <a:pt x="1643" y="4376"/>
                </a:cubicBezTo>
                <a:cubicBezTo>
                  <a:pt x="1692" y="4364"/>
                  <a:pt x="1717" y="4351"/>
                  <a:pt x="1761" y="4345"/>
                </a:cubicBezTo>
                <a:cubicBezTo>
                  <a:pt x="1816" y="4345"/>
                  <a:pt x="1717" y="4364"/>
                  <a:pt x="1655" y="4376"/>
                </a:cubicBezTo>
                <a:close/>
                <a:moveTo>
                  <a:pt x="1699" y="6868"/>
                </a:moveTo>
                <a:lnTo>
                  <a:pt x="1699" y="6868"/>
                </a:lnTo>
                <a:lnTo>
                  <a:pt x="1711" y="6862"/>
                </a:lnTo>
                <a:cubicBezTo>
                  <a:pt x="1717" y="6868"/>
                  <a:pt x="1705" y="6874"/>
                  <a:pt x="1699" y="6868"/>
                </a:cubicBezTo>
                <a:close/>
                <a:moveTo>
                  <a:pt x="1711" y="7011"/>
                </a:moveTo>
                <a:lnTo>
                  <a:pt x="1711" y="7011"/>
                </a:lnTo>
                <a:cubicBezTo>
                  <a:pt x="1699" y="7017"/>
                  <a:pt x="1674" y="6967"/>
                  <a:pt x="1692" y="6949"/>
                </a:cubicBezTo>
                <a:cubicBezTo>
                  <a:pt x="1717" y="6924"/>
                  <a:pt x="1748" y="7005"/>
                  <a:pt x="1711" y="7011"/>
                </a:cubicBezTo>
                <a:close/>
                <a:moveTo>
                  <a:pt x="1742" y="7160"/>
                </a:moveTo>
                <a:lnTo>
                  <a:pt x="1742" y="7160"/>
                </a:lnTo>
                <a:cubicBezTo>
                  <a:pt x="1736" y="7153"/>
                  <a:pt x="1754" y="7153"/>
                  <a:pt x="1754" y="7153"/>
                </a:cubicBezTo>
                <a:cubicBezTo>
                  <a:pt x="1754" y="7141"/>
                  <a:pt x="1711" y="7122"/>
                  <a:pt x="1730" y="7110"/>
                </a:cubicBezTo>
                <a:cubicBezTo>
                  <a:pt x="1736" y="7104"/>
                  <a:pt x="1773" y="7141"/>
                  <a:pt x="1792" y="7160"/>
                </a:cubicBezTo>
                <a:cubicBezTo>
                  <a:pt x="1835" y="7209"/>
                  <a:pt x="1773" y="7190"/>
                  <a:pt x="1742" y="7160"/>
                </a:cubicBezTo>
                <a:close/>
                <a:moveTo>
                  <a:pt x="1804" y="4339"/>
                </a:moveTo>
                <a:cubicBezTo>
                  <a:pt x="1804" y="4339"/>
                  <a:pt x="1798" y="4345"/>
                  <a:pt x="1804" y="4339"/>
                </a:cubicBezTo>
                <a:close/>
                <a:moveTo>
                  <a:pt x="1928" y="6112"/>
                </a:moveTo>
                <a:lnTo>
                  <a:pt x="1928" y="6112"/>
                </a:lnTo>
                <a:cubicBezTo>
                  <a:pt x="1928" y="6118"/>
                  <a:pt x="1928" y="6118"/>
                  <a:pt x="1922" y="6118"/>
                </a:cubicBezTo>
                <a:cubicBezTo>
                  <a:pt x="1922" y="6124"/>
                  <a:pt x="1922" y="6124"/>
                  <a:pt x="1922" y="6124"/>
                </a:cubicBezTo>
                <a:cubicBezTo>
                  <a:pt x="1847" y="6192"/>
                  <a:pt x="1730" y="6304"/>
                  <a:pt x="1903" y="6124"/>
                </a:cubicBezTo>
                <a:cubicBezTo>
                  <a:pt x="1878" y="6131"/>
                  <a:pt x="1823" y="6137"/>
                  <a:pt x="1829" y="6137"/>
                </a:cubicBezTo>
                <a:cubicBezTo>
                  <a:pt x="1823" y="6131"/>
                  <a:pt x="1866" y="6081"/>
                  <a:pt x="1866" y="6081"/>
                </a:cubicBezTo>
                <a:cubicBezTo>
                  <a:pt x="1872" y="6075"/>
                  <a:pt x="1909" y="6081"/>
                  <a:pt x="1916" y="6081"/>
                </a:cubicBezTo>
                <a:cubicBezTo>
                  <a:pt x="1928" y="6075"/>
                  <a:pt x="1953" y="6056"/>
                  <a:pt x="1965" y="6068"/>
                </a:cubicBezTo>
                <a:cubicBezTo>
                  <a:pt x="1965" y="6075"/>
                  <a:pt x="1953" y="6093"/>
                  <a:pt x="1928" y="6112"/>
                </a:cubicBezTo>
                <a:close/>
                <a:moveTo>
                  <a:pt x="1940" y="6050"/>
                </a:moveTo>
                <a:lnTo>
                  <a:pt x="1940" y="6050"/>
                </a:lnTo>
                <a:cubicBezTo>
                  <a:pt x="1940" y="6050"/>
                  <a:pt x="1971" y="6038"/>
                  <a:pt x="1971" y="6044"/>
                </a:cubicBezTo>
                <a:cubicBezTo>
                  <a:pt x="1971" y="6044"/>
                  <a:pt x="1953" y="6062"/>
                  <a:pt x="1940" y="6050"/>
                </a:cubicBezTo>
                <a:close/>
                <a:moveTo>
                  <a:pt x="1990" y="4184"/>
                </a:moveTo>
                <a:lnTo>
                  <a:pt x="1990" y="4184"/>
                </a:lnTo>
                <a:cubicBezTo>
                  <a:pt x="1984" y="4196"/>
                  <a:pt x="1971" y="4190"/>
                  <a:pt x="1959" y="4190"/>
                </a:cubicBezTo>
                <a:cubicBezTo>
                  <a:pt x="1959" y="4215"/>
                  <a:pt x="1928" y="4184"/>
                  <a:pt x="1959" y="4190"/>
                </a:cubicBezTo>
                <a:cubicBezTo>
                  <a:pt x="1959" y="4184"/>
                  <a:pt x="1978" y="4184"/>
                  <a:pt x="1990" y="4184"/>
                </a:cubicBezTo>
                <a:close/>
                <a:moveTo>
                  <a:pt x="2009" y="3967"/>
                </a:moveTo>
                <a:lnTo>
                  <a:pt x="2009" y="3967"/>
                </a:lnTo>
                <a:cubicBezTo>
                  <a:pt x="1934" y="3986"/>
                  <a:pt x="1897" y="3979"/>
                  <a:pt x="1978" y="3955"/>
                </a:cubicBezTo>
                <a:cubicBezTo>
                  <a:pt x="2033" y="3942"/>
                  <a:pt x="2095" y="3924"/>
                  <a:pt x="2151" y="3911"/>
                </a:cubicBezTo>
                <a:cubicBezTo>
                  <a:pt x="2238" y="3886"/>
                  <a:pt x="2294" y="3862"/>
                  <a:pt x="2374" y="3855"/>
                </a:cubicBezTo>
                <a:cubicBezTo>
                  <a:pt x="2443" y="3849"/>
                  <a:pt x="2331" y="3874"/>
                  <a:pt x="2300" y="3886"/>
                </a:cubicBezTo>
                <a:cubicBezTo>
                  <a:pt x="2219" y="3905"/>
                  <a:pt x="2071" y="3955"/>
                  <a:pt x="2009" y="3967"/>
                </a:cubicBezTo>
                <a:close/>
                <a:moveTo>
                  <a:pt x="4916" y="6701"/>
                </a:moveTo>
                <a:lnTo>
                  <a:pt x="4916" y="6701"/>
                </a:lnTo>
                <a:cubicBezTo>
                  <a:pt x="4048" y="6806"/>
                  <a:pt x="3366" y="7066"/>
                  <a:pt x="2560" y="7246"/>
                </a:cubicBezTo>
                <a:cubicBezTo>
                  <a:pt x="2517" y="7259"/>
                  <a:pt x="2461" y="7271"/>
                  <a:pt x="2387" y="7283"/>
                </a:cubicBezTo>
                <a:cubicBezTo>
                  <a:pt x="2319" y="7296"/>
                  <a:pt x="2108" y="7296"/>
                  <a:pt x="2232" y="7283"/>
                </a:cubicBezTo>
                <a:cubicBezTo>
                  <a:pt x="2474" y="7265"/>
                  <a:pt x="2691" y="7209"/>
                  <a:pt x="2876" y="7160"/>
                </a:cubicBezTo>
                <a:cubicBezTo>
                  <a:pt x="3323" y="7042"/>
                  <a:pt x="3738" y="6936"/>
                  <a:pt x="4197" y="6819"/>
                </a:cubicBezTo>
                <a:cubicBezTo>
                  <a:pt x="4420" y="6769"/>
                  <a:pt x="4650" y="6701"/>
                  <a:pt x="4891" y="6688"/>
                </a:cubicBezTo>
                <a:cubicBezTo>
                  <a:pt x="4947" y="6688"/>
                  <a:pt x="4984" y="6695"/>
                  <a:pt x="4916" y="6701"/>
                </a:cubicBezTo>
                <a:close/>
                <a:moveTo>
                  <a:pt x="5052" y="4655"/>
                </a:moveTo>
                <a:lnTo>
                  <a:pt x="5052" y="4655"/>
                </a:lnTo>
                <a:cubicBezTo>
                  <a:pt x="5052" y="4655"/>
                  <a:pt x="5028" y="4674"/>
                  <a:pt x="5015" y="4661"/>
                </a:cubicBezTo>
                <a:cubicBezTo>
                  <a:pt x="5015" y="4661"/>
                  <a:pt x="5046" y="4649"/>
                  <a:pt x="5052" y="4655"/>
                </a:cubicBezTo>
                <a:close/>
                <a:moveTo>
                  <a:pt x="4978" y="4655"/>
                </a:moveTo>
                <a:lnTo>
                  <a:pt x="4978" y="4655"/>
                </a:lnTo>
                <a:cubicBezTo>
                  <a:pt x="4978" y="4655"/>
                  <a:pt x="4997" y="4643"/>
                  <a:pt x="5003" y="4649"/>
                </a:cubicBezTo>
                <a:cubicBezTo>
                  <a:pt x="5003" y="4655"/>
                  <a:pt x="4984" y="4661"/>
                  <a:pt x="4978" y="4655"/>
                </a:cubicBezTo>
                <a:close/>
                <a:moveTo>
                  <a:pt x="5034" y="6856"/>
                </a:moveTo>
                <a:lnTo>
                  <a:pt x="5034" y="6856"/>
                </a:lnTo>
                <a:cubicBezTo>
                  <a:pt x="5034" y="6862"/>
                  <a:pt x="5022" y="6874"/>
                  <a:pt x="5009" y="6843"/>
                </a:cubicBezTo>
                <a:cubicBezTo>
                  <a:pt x="5009" y="6849"/>
                  <a:pt x="4984" y="6769"/>
                  <a:pt x="5003" y="6750"/>
                </a:cubicBezTo>
                <a:cubicBezTo>
                  <a:pt x="5015" y="6732"/>
                  <a:pt x="5040" y="6856"/>
                  <a:pt x="5034" y="6856"/>
                </a:cubicBezTo>
                <a:close/>
                <a:moveTo>
                  <a:pt x="5015" y="4916"/>
                </a:moveTo>
                <a:lnTo>
                  <a:pt x="5015" y="4916"/>
                </a:lnTo>
                <a:cubicBezTo>
                  <a:pt x="5015" y="4903"/>
                  <a:pt x="5046" y="4909"/>
                  <a:pt x="5046" y="4916"/>
                </a:cubicBezTo>
                <a:cubicBezTo>
                  <a:pt x="5046" y="4916"/>
                  <a:pt x="5022" y="4934"/>
                  <a:pt x="5015" y="4916"/>
                </a:cubicBezTo>
                <a:close/>
                <a:moveTo>
                  <a:pt x="5034" y="4742"/>
                </a:moveTo>
                <a:lnTo>
                  <a:pt x="5034" y="4742"/>
                </a:lnTo>
                <a:cubicBezTo>
                  <a:pt x="5034" y="4736"/>
                  <a:pt x="5052" y="4729"/>
                  <a:pt x="5059" y="4736"/>
                </a:cubicBezTo>
                <a:cubicBezTo>
                  <a:pt x="5059" y="4736"/>
                  <a:pt x="5040" y="4742"/>
                  <a:pt x="5034" y="4742"/>
                </a:cubicBezTo>
                <a:close/>
                <a:moveTo>
                  <a:pt x="5071" y="6936"/>
                </a:moveTo>
                <a:cubicBezTo>
                  <a:pt x="5071" y="6936"/>
                  <a:pt x="5071" y="6930"/>
                  <a:pt x="5071" y="6936"/>
                </a:cubicBezTo>
                <a:close/>
                <a:moveTo>
                  <a:pt x="5183" y="7104"/>
                </a:moveTo>
                <a:lnTo>
                  <a:pt x="5183" y="7104"/>
                </a:lnTo>
                <a:cubicBezTo>
                  <a:pt x="5195" y="7110"/>
                  <a:pt x="5195" y="7110"/>
                  <a:pt x="5201" y="7110"/>
                </a:cubicBezTo>
                <a:cubicBezTo>
                  <a:pt x="5195" y="7110"/>
                  <a:pt x="5183" y="7098"/>
                  <a:pt x="5164" y="7060"/>
                </a:cubicBezTo>
                <a:cubicBezTo>
                  <a:pt x="5158" y="7060"/>
                  <a:pt x="5158" y="7054"/>
                  <a:pt x="5152" y="7054"/>
                </a:cubicBezTo>
                <a:cubicBezTo>
                  <a:pt x="5164" y="7073"/>
                  <a:pt x="5170" y="7091"/>
                  <a:pt x="5183" y="7104"/>
                </a:cubicBezTo>
                <a:close/>
                <a:moveTo>
                  <a:pt x="1903" y="6124"/>
                </a:moveTo>
                <a:lnTo>
                  <a:pt x="1903" y="6124"/>
                </a:lnTo>
                <a:cubicBezTo>
                  <a:pt x="1909" y="6124"/>
                  <a:pt x="1916" y="6124"/>
                  <a:pt x="1922" y="6124"/>
                </a:cubicBezTo>
                <a:cubicBezTo>
                  <a:pt x="1922" y="6118"/>
                  <a:pt x="1928" y="6118"/>
                  <a:pt x="1928" y="6112"/>
                </a:cubicBezTo>
                <a:cubicBezTo>
                  <a:pt x="1934" y="6106"/>
                  <a:pt x="1934" y="6093"/>
                  <a:pt x="1940" y="6093"/>
                </a:cubicBezTo>
                <a:cubicBezTo>
                  <a:pt x="1928" y="6106"/>
                  <a:pt x="1916" y="6118"/>
                  <a:pt x="1903" y="6124"/>
                </a:cubicBezTo>
                <a:close/>
                <a:moveTo>
                  <a:pt x="3986" y="210"/>
                </a:moveTo>
                <a:lnTo>
                  <a:pt x="3986" y="210"/>
                </a:lnTo>
                <a:close/>
                <a:moveTo>
                  <a:pt x="837" y="1692"/>
                </a:moveTo>
                <a:lnTo>
                  <a:pt x="837" y="1692"/>
                </a:lnTo>
                <a:cubicBezTo>
                  <a:pt x="824" y="1698"/>
                  <a:pt x="812" y="1704"/>
                  <a:pt x="800" y="1710"/>
                </a:cubicBezTo>
                <a:cubicBezTo>
                  <a:pt x="905" y="1642"/>
                  <a:pt x="874" y="1667"/>
                  <a:pt x="837" y="1692"/>
                </a:cubicBezTo>
                <a:close/>
                <a:moveTo>
                  <a:pt x="1147" y="1171"/>
                </a:moveTo>
                <a:lnTo>
                  <a:pt x="1147" y="1171"/>
                </a:lnTo>
                <a:cubicBezTo>
                  <a:pt x="1153" y="1171"/>
                  <a:pt x="1159" y="1171"/>
                  <a:pt x="1159" y="1165"/>
                </a:cubicBezTo>
                <a:cubicBezTo>
                  <a:pt x="1153" y="1165"/>
                  <a:pt x="1147" y="1165"/>
                  <a:pt x="1147" y="1171"/>
                </a:cubicBezTo>
                <a:close/>
                <a:moveTo>
                  <a:pt x="1135" y="1177"/>
                </a:moveTo>
                <a:lnTo>
                  <a:pt x="1135" y="1177"/>
                </a:lnTo>
                <a:cubicBezTo>
                  <a:pt x="1141" y="1177"/>
                  <a:pt x="1147" y="1177"/>
                  <a:pt x="1147" y="1171"/>
                </a:cubicBezTo>
                <a:cubicBezTo>
                  <a:pt x="1141" y="1171"/>
                  <a:pt x="1135" y="1171"/>
                  <a:pt x="1135" y="1177"/>
                </a:cubicBezTo>
                <a:close/>
                <a:moveTo>
                  <a:pt x="1135" y="1177"/>
                </a:moveTo>
                <a:cubicBezTo>
                  <a:pt x="1135" y="1177"/>
                  <a:pt x="1128" y="1202"/>
                  <a:pt x="1135" y="1177"/>
                </a:cubicBezTo>
                <a:close/>
                <a:moveTo>
                  <a:pt x="831" y="1611"/>
                </a:moveTo>
                <a:lnTo>
                  <a:pt x="831" y="1611"/>
                </a:lnTo>
                <a:cubicBezTo>
                  <a:pt x="837" y="1618"/>
                  <a:pt x="843" y="1611"/>
                  <a:pt x="843" y="1605"/>
                </a:cubicBezTo>
                <a:cubicBezTo>
                  <a:pt x="837" y="1605"/>
                  <a:pt x="831" y="1605"/>
                  <a:pt x="831" y="1611"/>
                </a:cubicBezTo>
                <a:close/>
                <a:moveTo>
                  <a:pt x="824" y="1618"/>
                </a:moveTo>
                <a:lnTo>
                  <a:pt x="824" y="1618"/>
                </a:lnTo>
                <a:cubicBezTo>
                  <a:pt x="831" y="1624"/>
                  <a:pt x="831" y="1618"/>
                  <a:pt x="831" y="1611"/>
                </a:cubicBezTo>
                <a:cubicBezTo>
                  <a:pt x="824" y="1611"/>
                  <a:pt x="824" y="1618"/>
                  <a:pt x="824" y="1618"/>
                </a:cubicBezTo>
                <a:close/>
                <a:moveTo>
                  <a:pt x="818" y="1630"/>
                </a:moveTo>
                <a:lnTo>
                  <a:pt x="818" y="1630"/>
                </a:lnTo>
                <a:cubicBezTo>
                  <a:pt x="824" y="1630"/>
                  <a:pt x="824" y="1624"/>
                  <a:pt x="824" y="1618"/>
                </a:cubicBezTo>
                <a:cubicBezTo>
                  <a:pt x="818" y="1618"/>
                  <a:pt x="818" y="1624"/>
                  <a:pt x="818" y="1630"/>
                </a:cubicBezTo>
                <a:close/>
                <a:moveTo>
                  <a:pt x="818" y="1630"/>
                </a:moveTo>
                <a:cubicBezTo>
                  <a:pt x="818" y="1630"/>
                  <a:pt x="818" y="1636"/>
                  <a:pt x="818" y="1630"/>
                </a:cubicBezTo>
                <a:close/>
                <a:moveTo>
                  <a:pt x="118" y="2715"/>
                </a:moveTo>
                <a:cubicBezTo>
                  <a:pt x="118" y="2715"/>
                  <a:pt x="118" y="2721"/>
                  <a:pt x="118" y="2715"/>
                </a:cubicBezTo>
                <a:close/>
                <a:moveTo>
                  <a:pt x="19" y="3248"/>
                </a:moveTo>
                <a:cubicBezTo>
                  <a:pt x="19" y="3248"/>
                  <a:pt x="19" y="3236"/>
                  <a:pt x="19" y="3248"/>
                </a:cubicBezTo>
                <a:close/>
                <a:moveTo>
                  <a:pt x="19" y="3248"/>
                </a:moveTo>
                <a:cubicBezTo>
                  <a:pt x="19" y="3248"/>
                  <a:pt x="25" y="3285"/>
                  <a:pt x="19" y="3248"/>
                </a:cubicBezTo>
                <a:close/>
                <a:moveTo>
                  <a:pt x="37" y="3304"/>
                </a:moveTo>
                <a:cubicBezTo>
                  <a:pt x="37" y="3304"/>
                  <a:pt x="0" y="3291"/>
                  <a:pt x="37" y="3304"/>
                </a:cubicBezTo>
                <a:close/>
                <a:moveTo>
                  <a:pt x="99" y="3694"/>
                </a:moveTo>
                <a:cubicBezTo>
                  <a:pt x="99" y="3694"/>
                  <a:pt x="93" y="3694"/>
                  <a:pt x="99" y="3694"/>
                </a:cubicBezTo>
                <a:close/>
                <a:moveTo>
                  <a:pt x="422" y="4258"/>
                </a:moveTo>
                <a:cubicBezTo>
                  <a:pt x="422" y="4258"/>
                  <a:pt x="440" y="4296"/>
                  <a:pt x="422" y="4258"/>
                </a:cubicBezTo>
                <a:close/>
                <a:moveTo>
                  <a:pt x="546" y="4506"/>
                </a:moveTo>
                <a:lnTo>
                  <a:pt x="546" y="4506"/>
                </a:lnTo>
                <a:cubicBezTo>
                  <a:pt x="546" y="4512"/>
                  <a:pt x="521" y="4500"/>
                  <a:pt x="521" y="4494"/>
                </a:cubicBezTo>
                <a:cubicBezTo>
                  <a:pt x="521" y="4488"/>
                  <a:pt x="539" y="4488"/>
                  <a:pt x="539" y="4481"/>
                </a:cubicBezTo>
                <a:cubicBezTo>
                  <a:pt x="533" y="4475"/>
                  <a:pt x="515" y="4481"/>
                  <a:pt x="515" y="4469"/>
                </a:cubicBezTo>
                <a:cubicBezTo>
                  <a:pt x="515" y="4432"/>
                  <a:pt x="484" y="4494"/>
                  <a:pt x="521" y="4537"/>
                </a:cubicBezTo>
                <a:cubicBezTo>
                  <a:pt x="502" y="4506"/>
                  <a:pt x="539" y="4519"/>
                  <a:pt x="546" y="4506"/>
                </a:cubicBezTo>
                <a:close/>
                <a:moveTo>
                  <a:pt x="4835" y="4556"/>
                </a:moveTo>
                <a:cubicBezTo>
                  <a:pt x="4835" y="4556"/>
                  <a:pt x="4829" y="4556"/>
                  <a:pt x="4835" y="4556"/>
                </a:cubicBezTo>
                <a:close/>
                <a:moveTo>
                  <a:pt x="446" y="4575"/>
                </a:moveTo>
                <a:cubicBezTo>
                  <a:pt x="446" y="4575"/>
                  <a:pt x="434" y="4575"/>
                  <a:pt x="446" y="4575"/>
                </a:cubicBezTo>
                <a:close/>
                <a:moveTo>
                  <a:pt x="1259" y="4922"/>
                </a:moveTo>
                <a:lnTo>
                  <a:pt x="1259" y="4922"/>
                </a:lnTo>
                <a:cubicBezTo>
                  <a:pt x="1252" y="4916"/>
                  <a:pt x="1221" y="4928"/>
                  <a:pt x="1221" y="4928"/>
                </a:cubicBezTo>
                <a:cubicBezTo>
                  <a:pt x="1240" y="4940"/>
                  <a:pt x="1259" y="4922"/>
                  <a:pt x="1259" y="4922"/>
                </a:cubicBezTo>
                <a:close/>
                <a:moveTo>
                  <a:pt x="1184" y="4934"/>
                </a:moveTo>
                <a:lnTo>
                  <a:pt x="1184" y="4934"/>
                </a:lnTo>
                <a:cubicBezTo>
                  <a:pt x="1196" y="4953"/>
                  <a:pt x="1215" y="4928"/>
                  <a:pt x="1215" y="4928"/>
                </a:cubicBezTo>
                <a:lnTo>
                  <a:pt x="1184" y="4934"/>
                </a:lnTo>
                <a:close/>
                <a:moveTo>
                  <a:pt x="887" y="4965"/>
                </a:moveTo>
                <a:lnTo>
                  <a:pt x="887" y="4965"/>
                </a:lnTo>
                <a:cubicBezTo>
                  <a:pt x="911" y="4940"/>
                  <a:pt x="998" y="4971"/>
                  <a:pt x="1041" y="4959"/>
                </a:cubicBezTo>
                <a:cubicBezTo>
                  <a:pt x="1035" y="4959"/>
                  <a:pt x="1029" y="4953"/>
                  <a:pt x="1023" y="4953"/>
                </a:cubicBezTo>
                <a:cubicBezTo>
                  <a:pt x="1004" y="4946"/>
                  <a:pt x="868" y="4959"/>
                  <a:pt x="824" y="4934"/>
                </a:cubicBezTo>
                <a:cubicBezTo>
                  <a:pt x="812" y="4959"/>
                  <a:pt x="862" y="4959"/>
                  <a:pt x="887" y="4965"/>
                </a:cubicBezTo>
                <a:close/>
                <a:moveTo>
                  <a:pt x="1135" y="4940"/>
                </a:moveTo>
                <a:lnTo>
                  <a:pt x="1135" y="4940"/>
                </a:lnTo>
                <a:cubicBezTo>
                  <a:pt x="1135" y="4946"/>
                  <a:pt x="1153" y="4940"/>
                  <a:pt x="1153" y="4940"/>
                </a:cubicBezTo>
                <a:cubicBezTo>
                  <a:pt x="1215" y="4940"/>
                  <a:pt x="1122" y="4934"/>
                  <a:pt x="1135" y="4940"/>
                </a:cubicBezTo>
                <a:close/>
                <a:moveTo>
                  <a:pt x="1066" y="4953"/>
                </a:moveTo>
                <a:lnTo>
                  <a:pt x="1066" y="4953"/>
                </a:lnTo>
                <a:cubicBezTo>
                  <a:pt x="1072" y="4953"/>
                  <a:pt x="1091" y="4953"/>
                  <a:pt x="1097" y="4953"/>
                </a:cubicBezTo>
                <a:cubicBezTo>
                  <a:pt x="1165" y="4946"/>
                  <a:pt x="1060" y="4940"/>
                  <a:pt x="1066" y="4953"/>
                </a:cubicBezTo>
                <a:close/>
                <a:moveTo>
                  <a:pt x="887" y="4965"/>
                </a:moveTo>
                <a:cubicBezTo>
                  <a:pt x="887" y="4965"/>
                  <a:pt x="942" y="4953"/>
                  <a:pt x="887" y="4965"/>
                </a:cubicBezTo>
                <a:close/>
                <a:moveTo>
                  <a:pt x="4005" y="6044"/>
                </a:moveTo>
                <a:cubicBezTo>
                  <a:pt x="4005" y="6044"/>
                  <a:pt x="4017" y="6044"/>
                  <a:pt x="4005" y="6044"/>
                </a:cubicBezTo>
                <a:close/>
                <a:moveTo>
                  <a:pt x="3800" y="6093"/>
                </a:moveTo>
                <a:cubicBezTo>
                  <a:pt x="3800" y="6093"/>
                  <a:pt x="3813" y="6093"/>
                  <a:pt x="3800" y="6093"/>
                </a:cubicBezTo>
                <a:close/>
                <a:moveTo>
                  <a:pt x="3775" y="6099"/>
                </a:moveTo>
                <a:cubicBezTo>
                  <a:pt x="3775" y="6099"/>
                  <a:pt x="3782" y="6099"/>
                  <a:pt x="3775" y="6099"/>
                </a:cubicBezTo>
                <a:close/>
                <a:moveTo>
                  <a:pt x="3689" y="6131"/>
                </a:moveTo>
                <a:lnTo>
                  <a:pt x="3689" y="6131"/>
                </a:lnTo>
                <a:cubicBezTo>
                  <a:pt x="3695" y="6131"/>
                  <a:pt x="3707" y="6124"/>
                  <a:pt x="3707" y="6118"/>
                </a:cubicBezTo>
                <a:cubicBezTo>
                  <a:pt x="3701" y="6118"/>
                  <a:pt x="3689" y="6124"/>
                  <a:pt x="3689" y="6131"/>
                </a:cubicBezTo>
                <a:close/>
                <a:moveTo>
                  <a:pt x="3664" y="6137"/>
                </a:moveTo>
                <a:cubicBezTo>
                  <a:pt x="3664" y="6137"/>
                  <a:pt x="3658" y="6131"/>
                  <a:pt x="3664" y="6137"/>
                </a:cubicBezTo>
                <a:close/>
                <a:moveTo>
                  <a:pt x="1773" y="7160"/>
                </a:moveTo>
                <a:cubicBezTo>
                  <a:pt x="1773" y="7160"/>
                  <a:pt x="1767" y="7153"/>
                  <a:pt x="1773" y="7160"/>
                </a:cubicBezTo>
                <a:close/>
                <a:moveTo>
                  <a:pt x="1847" y="7494"/>
                </a:moveTo>
                <a:cubicBezTo>
                  <a:pt x="1847" y="7494"/>
                  <a:pt x="1854" y="7501"/>
                  <a:pt x="1847" y="749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506">
              <a:latin typeface="Poppins Light" charset="0"/>
            </a:endParaRPr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3D2563D3-6EFC-CF4F-A391-672C2225526A}"/>
              </a:ext>
            </a:extLst>
          </p:cNvPr>
          <p:cNvSpPr>
            <a:spLocks noChangeArrowheads="1"/>
          </p:cNvSpPr>
          <p:nvPr/>
        </p:nvSpPr>
        <p:spPr bwMode="auto">
          <a:xfrm rot="9999149" flipH="1">
            <a:off x="891957" y="920142"/>
            <a:ext cx="3530137" cy="3410500"/>
          </a:xfrm>
          <a:custGeom>
            <a:avLst/>
            <a:gdLst>
              <a:gd name="T0" fmla="*/ 5238 w 5376"/>
              <a:gd name="T1" fmla="*/ 6050 h 7502"/>
              <a:gd name="T2" fmla="*/ 5139 w 5376"/>
              <a:gd name="T3" fmla="*/ 4984 h 7502"/>
              <a:gd name="T4" fmla="*/ 4699 w 5376"/>
              <a:gd name="T5" fmla="*/ 4481 h 7502"/>
              <a:gd name="T6" fmla="*/ 4538 w 5376"/>
              <a:gd name="T7" fmla="*/ 3167 h 7502"/>
              <a:gd name="T8" fmla="*/ 4420 w 5376"/>
              <a:gd name="T9" fmla="*/ 2349 h 7502"/>
              <a:gd name="T10" fmla="*/ 4246 w 5376"/>
              <a:gd name="T11" fmla="*/ 1791 h 7502"/>
              <a:gd name="T12" fmla="*/ 4141 w 5376"/>
              <a:gd name="T13" fmla="*/ 1432 h 7502"/>
              <a:gd name="T14" fmla="*/ 4098 w 5376"/>
              <a:gd name="T15" fmla="*/ 985 h 7502"/>
              <a:gd name="T16" fmla="*/ 3992 w 5376"/>
              <a:gd name="T17" fmla="*/ 458 h 7502"/>
              <a:gd name="T18" fmla="*/ 3937 w 5376"/>
              <a:gd name="T19" fmla="*/ 93 h 7502"/>
              <a:gd name="T20" fmla="*/ 775 w 5376"/>
              <a:gd name="T21" fmla="*/ 1494 h 7502"/>
              <a:gd name="T22" fmla="*/ 1519 w 5376"/>
              <a:gd name="T23" fmla="*/ 1233 h 7502"/>
              <a:gd name="T24" fmla="*/ 732 w 5376"/>
              <a:gd name="T25" fmla="*/ 1915 h 7502"/>
              <a:gd name="T26" fmla="*/ 360 w 5376"/>
              <a:gd name="T27" fmla="*/ 2423 h 7502"/>
              <a:gd name="T28" fmla="*/ 93 w 5376"/>
              <a:gd name="T29" fmla="*/ 2851 h 7502"/>
              <a:gd name="T30" fmla="*/ 68 w 5376"/>
              <a:gd name="T31" fmla="*/ 3273 h 7502"/>
              <a:gd name="T32" fmla="*/ 291 w 5376"/>
              <a:gd name="T33" fmla="*/ 4116 h 7502"/>
              <a:gd name="T34" fmla="*/ 564 w 5376"/>
              <a:gd name="T35" fmla="*/ 4587 h 7502"/>
              <a:gd name="T36" fmla="*/ 1023 w 5376"/>
              <a:gd name="T37" fmla="*/ 4928 h 7502"/>
              <a:gd name="T38" fmla="*/ 1308 w 5376"/>
              <a:gd name="T39" fmla="*/ 5157 h 7502"/>
              <a:gd name="T40" fmla="*/ 1333 w 5376"/>
              <a:gd name="T41" fmla="*/ 5523 h 7502"/>
              <a:gd name="T42" fmla="*/ 1451 w 5376"/>
              <a:gd name="T43" fmla="*/ 6137 h 7502"/>
              <a:gd name="T44" fmla="*/ 1724 w 5376"/>
              <a:gd name="T45" fmla="*/ 7098 h 7502"/>
              <a:gd name="T46" fmla="*/ 5022 w 5376"/>
              <a:gd name="T47" fmla="*/ 6936 h 7502"/>
              <a:gd name="T48" fmla="*/ 5201 w 5376"/>
              <a:gd name="T49" fmla="*/ 7104 h 7502"/>
              <a:gd name="T50" fmla="*/ 341 w 5376"/>
              <a:gd name="T51" fmla="*/ 2541 h 7502"/>
              <a:gd name="T52" fmla="*/ 570 w 5376"/>
              <a:gd name="T53" fmla="*/ 4550 h 7502"/>
              <a:gd name="T54" fmla="*/ 1327 w 5376"/>
              <a:gd name="T55" fmla="*/ 1382 h 7502"/>
              <a:gd name="T56" fmla="*/ 4643 w 5376"/>
              <a:gd name="T57" fmla="*/ 5461 h 7502"/>
              <a:gd name="T58" fmla="*/ 3732 w 5376"/>
              <a:gd name="T59" fmla="*/ 6112 h 7502"/>
              <a:gd name="T60" fmla="*/ 4265 w 5376"/>
              <a:gd name="T61" fmla="*/ 5988 h 7502"/>
              <a:gd name="T62" fmla="*/ 3732 w 5376"/>
              <a:gd name="T63" fmla="*/ 6112 h 7502"/>
              <a:gd name="T64" fmla="*/ 4519 w 5376"/>
              <a:gd name="T65" fmla="*/ 5480 h 7502"/>
              <a:gd name="T66" fmla="*/ 3273 w 5376"/>
              <a:gd name="T67" fmla="*/ 4699 h 7502"/>
              <a:gd name="T68" fmla="*/ 2666 w 5376"/>
              <a:gd name="T69" fmla="*/ 6298 h 7502"/>
              <a:gd name="T70" fmla="*/ 2350 w 5376"/>
              <a:gd name="T71" fmla="*/ 3725 h 7502"/>
              <a:gd name="T72" fmla="*/ 2480 w 5376"/>
              <a:gd name="T73" fmla="*/ 6347 h 7502"/>
              <a:gd name="T74" fmla="*/ 2226 w 5376"/>
              <a:gd name="T75" fmla="*/ 3756 h 7502"/>
              <a:gd name="T76" fmla="*/ 2182 w 5376"/>
              <a:gd name="T77" fmla="*/ 3775 h 7502"/>
              <a:gd name="T78" fmla="*/ 2040 w 5376"/>
              <a:gd name="T79" fmla="*/ 1047 h 7502"/>
              <a:gd name="T80" fmla="*/ 1909 w 5376"/>
              <a:gd name="T81" fmla="*/ 4209 h 7502"/>
              <a:gd name="T82" fmla="*/ 1897 w 5376"/>
              <a:gd name="T83" fmla="*/ 1109 h 7502"/>
              <a:gd name="T84" fmla="*/ 1897 w 5376"/>
              <a:gd name="T85" fmla="*/ 3986 h 7502"/>
              <a:gd name="T86" fmla="*/ 1748 w 5376"/>
              <a:gd name="T87" fmla="*/ 1177 h 7502"/>
              <a:gd name="T88" fmla="*/ 1575 w 5376"/>
              <a:gd name="T89" fmla="*/ 1215 h 7502"/>
              <a:gd name="T90" fmla="*/ 1519 w 5376"/>
              <a:gd name="T91" fmla="*/ 1289 h 7502"/>
              <a:gd name="T92" fmla="*/ 1630 w 5376"/>
              <a:gd name="T93" fmla="*/ 6459 h 7502"/>
              <a:gd name="T94" fmla="*/ 1711 w 5376"/>
              <a:gd name="T95" fmla="*/ 7011 h 7502"/>
              <a:gd name="T96" fmla="*/ 1928 w 5376"/>
              <a:gd name="T97" fmla="*/ 6112 h 7502"/>
              <a:gd name="T98" fmla="*/ 1971 w 5376"/>
              <a:gd name="T99" fmla="*/ 6044 h 7502"/>
              <a:gd name="T100" fmla="*/ 2300 w 5376"/>
              <a:gd name="T101" fmla="*/ 3886 h 7502"/>
              <a:gd name="T102" fmla="*/ 5052 w 5376"/>
              <a:gd name="T103" fmla="*/ 4655 h 7502"/>
              <a:gd name="T104" fmla="*/ 5015 w 5376"/>
              <a:gd name="T105" fmla="*/ 4916 h 7502"/>
              <a:gd name="T106" fmla="*/ 5201 w 5376"/>
              <a:gd name="T107" fmla="*/ 7110 h 7502"/>
              <a:gd name="T108" fmla="*/ 837 w 5376"/>
              <a:gd name="T109" fmla="*/ 1692 h 7502"/>
              <a:gd name="T110" fmla="*/ 1135 w 5376"/>
              <a:gd name="T111" fmla="*/ 1177 h 7502"/>
              <a:gd name="T112" fmla="*/ 824 w 5376"/>
              <a:gd name="T113" fmla="*/ 1618 h 7502"/>
              <a:gd name="T114" fmla="*/ 99 w 5376"/>
              <a:gd name="T115" fmla="*/ 3694 h 7502"/>
              <a:gd name="T116" fmla="*/ 4835 w 5376"/>
              <a:gd name="T117" fmla="*/ 4556 h 7502"/>
              <a:gd name="T118" fmla="*/ 887 w 5376"/>
              <a:gd name="T119" fmla="*/ 4965 h 7502"/>
              <a:gd name="T120" fmla="*/ 1066 w 5376"/>
              <a:gd name="T121" fmla="*/ 4953 h 7502"/>
              <a:gd name="T122" fmla="*/ 3689 w 5376"/>
              <a:gd name="T123" fmla="*/ 6131 h 75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376" h="7502">
                <a:moveTo>
                  <a:pt x="5369" y="6961"/>
                </a:moveTo>
                <a:lnTo>
                  <a:pt x="5369" y="6961"/>
                </a:lnTo>
                <a:cubicBezTo>
                  <a:pt x="5362" y="6942"/>
                  <a:pt x="5344" y="6924"/>
                  <a:pt x="5338" y="6905"/>
                </a:cubicBezTo>
                <a:cubicBezTo>
                  <a:pt x="5338" y="6905"/>
                  <a:pt x="5350" y="6887"/>
                  <a:pt x="5344" y="6881"/>
                </a:cubicBezTo>
                <a:cubicBezTo>
                  <a:pt x="5338" y="6837"/>
                  <a:pt x="5307" y="6788"/>
                  <a:pt x="5319" y="6757"/>
                </a:cubicBezTo>
                <a:cubicBezTo>
                  <a:pt x="5319" y="6744"/>
                  <a:pt x="5338" y="6744"/>
                  <a:pt x="5338" y="6732"/>
                </a:cubicBezTo>
                <a:cubicBezTo>
                  <a:pt x="5338" y="6719"/>
                  <a:pt x="5319" y="6695"/>
                  <a:pt x="5319" y="6676"/>
                </a:cubicBezTo>
                <a:cubicBezTo>
                  <a:pt x="5319" y="6614"/>
                  <a:pt x="5300" y="6552"/>
                  <a:pt x="5288" y="6478"/>
                </a:cubicBezTo>
                <a:cubicBezTo>
                  <a:pt x="5282" y="6428"/>
                  <a:pt x="5276" y="6379"/>
                  <a:pt x="5270" y="6329"/>
                </a:cubicBezTo>
                <a:cubicBezTo>
                  <a:pt x="5263" y="6298"/>
                  <a:pt x="5251" y="6261"/>
                  <a:pt x="5257" y="6223"/>
                </a:cubicBezTo>
                <a:cubicBezTo>
                  <a:pt x="5257" y="6217"/>
                  <a:pt x="5276" y="6205"/>
                  <a:pt x="5276" y="6199"/>
                </a:cubicBezTo>
                <a:cubicBezTo>
                  <a:pt x="5282" y="6168"/>
                  <a:pt x="5251" y="6099"/>
                  <a:pt x="5238" y="6050"/>
                </a:cubicBezTo>
                <a:cubicBezTo>
                  <a:pt x="5226" y="5994"/>
                  <a:pt x="5214" y="5932"/>
                  <a:pt x="5214" y="5889"/>
                </a:cubicBezTo>
                <a:cubicBezTo>
                  <a:pt x="5214" y="5883"/>
                  <a:pt x="5226" y="5883"/>
                  <a:pt x="5226" y="5876"/>
                </a:cubicBezTo>
                <a:cubicBezTo>
                  <a:pt x="5226" y="5858"/>
                  <a:pt x="5214" y="5833"/>
                  <a:pt x="5214" y="5814"/>
                </a:cubicBezTo>
                <a:cubicBezTo>
                  <a:pt x="5207" y="5752"/>
                  <a:pt x="5214" y="5697"/>
                  <a:pt x="5207" y="5610"/>
                </a:cubicBezTo>
                <a:cubicBezTo>
                  <a:pt x="5201" y="5579"/>
                  <a:pt x="5189" y="5554"/>
                  <a:pt x="5183" y="5523"/>
                </a:cubicBezTo>
                <a:cubicBezTo>
                  <a:pt x="5176" y="5480"/>
                  <a:pt x="5195" y="5368"/>
                  <a:pt x="5183" y="5312"/>
                </a:cubicBezTo>
                <a:cubicBezTo>
                  <a:pt x="5183" y="5294"/>
                  <a:pt x="5158" y="5275"/>
                  <a:pt x="5158" y="5256"/>
                </a:cubicBezTo>
                <a:cubicBezTo>
                  <a:pt x="5158" y="5250"/>
                  <a:pt x="5170" y="5250"/>
                  <a:pt x="5170" y="5244"/>
                </a:cubicBezTo>
                <a:cubicBezTo>
                  <a:pt x="5170" y="5244"/>
                  <a:pt x="5158" y="5225"/>
                  <a:pt x="5164" y="5219"/>
                </a:cubicBezTo>
                <a:cubicBezTo>
                  <a:pt x="5170" y="5182"/>
                  <a:pt x="5183" y="5089"/>
                  <a:pt x="5164" y="5040"/>
                </a:cubicBezTo>
                <a:cubicBezTo>
                  <a:pt x="5158" y="5027"/>
                  <a:pt x="5139" y="5021"/>
                  <a:pt x="5133" y="5008"/>
                </a:cubicBezTo>
                <a:cubicBezTo>
                  <a:pt x="5133" y="5008"/>
                  <a:pt x="5146" y="4990"/>
                  <a:pt x="5139" y="4984"/>
                </a:cubicBezTo>
                <a:cubicBezTo>
                  <a:pt x="5139" y="4965"/>
                  <a:pt x="5108" y="4872"/>
                  <a:pt x="5108" y="4860"/>
                </a:cubicBezTo>
                <a:cubicBezTo>
                  <a:pt x="5108" y="4835"/>
                  <a:pt x="5133" y="4810"/>
                  <a:pt x="5127" y="4792"/>
                </a:cubicBezTo>
                <a:cubicBezTo>
                  <a:pt x="5127" y="4792"/>
                  <a:pt x="5077" y="4729"/>
                  <a:pt x="5083" y="4711"/>
                </a:cubicBezTo>
                <a:cubicBezTo>
                  <a:pt x="5090" y="4711"/>
                  <a:pt x="5121" y="4717"/>
                  <a:pt x="5121" y="4711"/>
                </a:cubicBezTo>
                <a:cubicBezTo>
                  <a:pt x="5127" y="4680"/>
                  <a:pt x="5096" y="4692"/>
                  <a:pt x="5108" y="4661"/>
                </a:cubicBezTo>
                <a:cubicBezTo>
                  <a:pt x="5114" y="4649"/>
                  <a:pt x="5146" y="4668"/>
                  <a:pt x="5133" y="4655"/>
                </a:cubicBezTo>
                <a:cubicBezTo>
                  <a:pt x="5121" y="4630"/>
                  <a:pt x="5040" y="4612"/>
                  <a:pt x="4978" y="4605"/>
                </a:cubicBezTo>
                <a:cubicBezTo>
                  <a:pt x="4904" y="4599"/>
                  <a:pt x="4854" y="4556"/>
                  <a:pt x="4749" y="4556"/>
                </a:cubicBezTo>
                <a:cubicBezTo>
                  <a:pt x="4767" y="4556"/>
                  <a:pt x="4674" y="4575"/>
                  <a:pt x="4674" y="4556"/>
                </a:cubicBezTo>
                <a:cubicBezTo>
                  <a:pt x="4674" y="4556"/>
                  <a:pt x="4711" y="4562"/>
                  <a:pt x="4699" y="4550"/>
                </a:cubicBezTo>
                <a:cubicBezTo>
                  <a:pt x="4699" y="4550"/>
                  <a:pt x="4668" y="4562"/>
                  <a:pt x="4656" y="4537"/>
                </a:cubicBezTo>
                <a:cubicBezTo>
                  <a:pt x="4662" y="4544"/>
                  <a:pt x="4693" y="4500"/>
                  <a:pt x="4699" y="4481"/>
                </a:cubicBezTo>
                <a:cubicBezTo>
                  <a:pt x="4730" y="4420"/>
                  <a:pt x="4742" y="4351"/>
                  <a:pt x="4730" y="4264"/>
                </a:cubicBezTo>
                <a:cubicBezTo>
                  <a:pt x="4718" y="4215"/>
                  <a:pt x="4718" y="4190"/>
                  <a:pt x="4693" y="4165"/>
                </a:cubicBezTo>
                <a:cubicBezTo>
                  <a:pt x="4681" y="4153"/>
                  <a:pt x="4681" y="4140"/>
                  <a:pt x="4681" y="4122"/>
                </a:cubicBezTo>
                <a:cubicBezTo>
                  <a:pt x="4668" y="4079"/>
                  <a:pt x="4693" y="3967"/>
                  <a:pt x="4674" y="3899"/>
                </a:cubicBezTo>
                <a:cubicBezTo>
                  <a:pt x="4662" y="3868"/>
                  <a:pt x="4631" y="3843"/>
                  <a:pt x="4625" y="3800"/>
                </a:cubicBezTo>
                <a:cubicBezTo>
                  <a:pt x="4612" y="3744"/>
                  <a:pt x="4631" y="3651"/>
                  <a:pt x="4606" y="3583"/>
                </a:cubicBezTo>
                <a:cubicBezTo>
                  <a:pt x="4600" y="3552"/>
                  <a:pt x="4569" y="3527"/>
                  <a:pt x="4563" y="3490"/>
                </a:cubicBezTo>
                <a:cubicBezTo>
                  <a:pt x="4557" y="3477"/>
                  <a:pt x="4569" y="3453"/>
                  <a:pt x="4569" y="3434"/>
                </a:cubicBezTo>
                <a:cubicBezTo>
                  <a:pt x="4569" y="3421"/>
                  <a:pt x="4557" y="3409"/>
                  <a:pt x="4550" y="3397"/>
                </a:cubicBezTo>
                <a:cubicBezTo>
                  <a:pt x="4550" y="3372"/>
                  <a:pt x="4557" y="3341"/>
                  <a:pt x="4550" y="3316"/>
                </a:cubicBezTo>
                <a:cubicBezTo>
                  <a:pt x="4550" y="3291"/>
                  <a:pt x="4532" y="3273"/>
                  <a:pt x="4532" y="3248"/>
                </a:cubicBezTo>
                <a:cubicBezTo>
                  <a:pt x="4532" y="3223"/>
                  <a:pt x="4544" y="3192"/>
                  <a:pt x="4538" y="3167"/>
                </a:cubicBezTo>
                <a:cubicBezTo>
                  <a:pt x="4538" y="3142"/>
                  <a:pt x="4513" y="3124"/>
                  <a:pt x="4507" y="3099"/>
                </a:cubicBezTo>
                <a:cubicBezTo>
                  <a:pt x="4488" y="3049"/>
                  <a:pt x="4507" y="3000"/>
                  <a:pt x="4494" y="2944"/>
                </a:cubicBezTo>
                <a:cubicBezTo>
                  <a:pt x="4488" y="2901"/>
                  <a:pt x="4463" y="2864"/>
                  <a:pt x="4457" y="2820"/>
                </a:cubicBezTo>
                <a:cubicBezTo>
                  <a:pt x="4451" y="2801"/>
                  <a:pt x="4463" y="2789"/>
                  <a:pt x="4463" y="2771"/>
                </a:cubicBezTo>
                <a:cubicBezTo>
                  <a:pt x="4463" y="2740"/>
                  <a:pt x="4439" y="2702"/>
                  <a:pt x="4439" y="2665"/>
                </a:cubicBezTo>
                <a:cubicBezTo>
                  <a:pt x="4439" y="2647"/>
                  <a:pt x="4451" y="2628"/>
                  <a:pt x="4445" y="2609"/>
                </a:cubicBezTo>
                <a:cubicBezTo>
                  <a:pt x="4445" y="2597"/>
                  <a:pt x="4433" y="2585"/>
                  <a:pt x="4433" y="2566"/>
                </a:cubicBezTo>
                <a:cubicBezTo>
                  <a:pt x="4433" y="2554"/>
                  <a:pt x="4445" y="2541"/>
                  <a:pt x="4439" y="2529"/>
                </a:cubicBezTo>
                <a:cubicBezTo>
                  <a:pt x="4439" y="2523"/>
                  <a:pt x="4426" y="2504"/>
                  <a:pt x="4420" y="2492"/>
                </a:cubicBezTo>
                <a:cubicBezTo>
                  <a:pt x="4414" y="2473"/>
                  <a:pt x="4426" y="2454"/>
                  <a:pt x="4420" y="2436"/>
                </a:cubicBezTo>
                <a:cubicBezTo>
                  <a:pt x="4414" y="2392"/>
                  <a:pt x="4395" y="2380"/>
                  <a:pt x="4402" y="2361"/>
                </a:cubicBezTo>
                <a:cubicBezTo>
                  <a:pt x="4402" y="2355"/>
                  <a:pt x="4420" y="2361"/>
                  <a:pt x="4420" y="2349"/>
                </a:cubicBezTo>
                <a:cubicBezTo>
                  <a:pt x="4420" y="2287"/>
                  <a:pt x="4358" y="2206"/>
                  <a:pt x="4321" y="2169"/>
                </a:cubicBezTo>
                <a:cubicBezTo>
                  <a:pt x="4302" y="2144"/>
                  <a:pt x="4271" y="2132"/>
                  <a:pt x="4271" y="2126"/>
                </a:cubicBezTo>
                <a:cubicBezTo>
                  <a:pt x="4271" y="2120"/>
                  <a:pt x="4302" y="2132"/>
                  <a:pt x="4302" y="2132"/>
                </a:cubicBezTo>
                <a:cubicBezTo>
                  <a:pt x="4296" y="2126"/>
                  <a:pt x="4271" y="2101"/>
                  <a:pt x="4271" y="2089"/>
                </a:cubicBezTo>
                <a:cubicBezTo>
                  <a:pt x="4271" y="2076"/>
                  <a:pt x="4296" y="2070"/>
                  <a:pt x="4296" y="2058"/>
                </a:cubicBezTo>
                <a:cubicBezTo>
                  <a:pt x="4290" y="2045"/>
                  <a:pt x="4271" y="2039"/>
                  <a:pt x="4265" y="2021"/>
                </a:cubicBezTo>
                <a:cubicBezTo>
                  <a:pt x="4259" y="1990"/>
                  <a:pt x="4296" y="1952"/>
                  <a:pt x="4284" y="1934"/>
                </a:cubicBezTo>
                <a:cubicBezTo>
                  <a:pt x="4284" y="1927"/>
                  <a:pt x="4209" y="1946"/>
                  <a:pt x="4197" y="1927"/>
                </a:cubicBezTo>
                <a:lnTo>
                  <a:pt x="4203" y="1866"/>
                </a:lnTo>
                <a:cubicBezTo>
                  <a:pt x="4209" y="1853"/>
                  <a:pt x="4234" y="1847"/>
                  <a:pt x="4240" y="1841"/>
                </a:cubicBezTo>
                <a:cubicBezTo>
                  <a:pt x="4240" y="1834"/>
                  <a:pt x="4240" y="1816"/>
                  <a:pt x="4240" y="1816"/>
                </a:cubicBezTo>
                <a:cubicBezTo>
                  <a:pt x="4240" y="1810"/>
                  <a:pt x="4246" y="1803"/>
                  <a:pt x="4246" y="1791"/>
                </a:cubicBezTo>
                <a:cubicBezTo>
                  <a:pt x="4240" y="1766"/>
                  <a:pt x="4222" y="1803"/>
                  <a:pt x="4209" y="1791"/>
                </a:cubicBezTo>
                <a:cubicBezTo>
                  <a:pt x="4216" y="1791"/>
                  <a:pt x="4228" y="1748"/>
                  <a:pt x="4216" y="1735"/>
                </a:cubicBezTo>
                <a:cubicBezTo>
                  <a:pt x="4209" y="1723"/>
                  <a:pt x="4197" y="1742"/>
                  <a:pt x="4197" y="1723"/>
                </a:cubicBezTo>
                <a:cubicBezTo>
                  <a:pt x="4197" y="1704"/>
                  <a:pt x="4209" y="1692"/>
                  <a:pt x="4209" y="1673"/>
                </a:cubicBezTo>
                <a:cubicBezTo>
                  <a:pt x="4209" y="1673"/>
                  <a:pt x="4185" y="1667"/>
                  <a:pt x="4185" y="1661"/>
                </a:cubicBezTo>
                <a:cubicBezTo>
                  <a:pt x="4178" y="1642"/>
                  <a:pt x="4203" y="1642"/>
                  <a:pt x="4203" y="1630"/>
                </a:cubicBezTo>
                <a:cubicBezTo>
                  <a:pt x="4203" y="1618"/>
                  <a:pt x="4197" y="1580"/>
                  <a:pt x="4197" y="1580"/>
                </a:cubicBezTo>
                <a:cubicBezTo>
                  <a:pt x="4191" y="1568"/>
                  <a:pt x="4172" y="1580"/>
                  <a:pt x="4166" y="1574"/>
                </a:cubicBezTo>
                <a:cubicBezTo>
                  <a:pt x="4160" y="1562"/>
                  <a:pt x="4191" y="1549"/>
                  <a:pt x="4147" y="1562"/>
                </a:cubicBezTo>
                <a:cubicBezTo>
                  <a:pt x="4098" y="1586"/>
                  <a:pt x="4160" y="1543"/>
                  <a:pt x="4166" y="1512"/>
                </a:cubicBezTo>
                <a:cubicBezTo>
                  <a:pt x="4172" y="1500"/>
                  <a:pt x="4172" y="1450"/>
                  <a:pt x="4166" y="1438"/>
                </a:cubicBezTo>
                <a:cubicBezTo>
                  <a:pt x="4160" y="1425"/>
                  <a:pt x="4141" y="1450"/>
                  <a:pt x="4141" y="1432"/>
                </a:cubicBezTo>
                <a:cubicBezTo>
                  <a:pt x="4135" y="1413"/>
                  <a:pt x="4172" y="1376"/>
                  <a:pt x="4154" y="1351"/>
                </a:cubicBezTo>
                <a:cubicBezTo>
                  <a:pt x="4147" y="1345"/>
                  <a:pt x="4129" y="1363"/>
                  <a:pt x="4122" y="1345"/>
                </a:cubicBezTo>
                <a:cubicBezTo>
                  <a:pt x="4122" y="1320"/>
                  <a:pt x="4154" y="1308"/>
                  <a:pt x="4147" y="1277"/>
                </a:cubicBezTo>
                <a:cubicBezTo>
                  <a:pt x="4147" y="1277"/>
                  <a:pt x="4116" y="1264"/>
                  <a:pt x="4116" y="1258"/>
                </a:cubicBezTo>
                <a:cubicBezTo>
                  <a:pt x="4116" y="1258"/>
                  <a:pt x="4135" y="1246"/>
                  <a:pt x="4135" y="1239"/>
                </a:cubicBezTo>
                <a:cubicBezTo>
                  <a:pt x="4110" y="1221"/>
                  <a:pt x="4085" y="1246"/>
                  <a:pt x="4085" y="1227"/>
                </a:cubicBezTo>
                <a:cubicBezTo>
                  <a:pt x="4079" y="1215"/>
                  <a:pt x="4110" y="1202"/>
                  <a:pt x="4116" y="1184"/>
                </a:cubicBezTo>
                <a:cubicBezTo>
                  <a:pt x="4135" y="1140"/>
                  <a:pt x="4098" y="1128"/>
                  <a:pt x="4116" y="1109"/>
                </a:cubicBezTo>
                <a:cubicBezTo>
                  <a:pt x="4141" y="1091"/>
                  <a:pt x="4098" y="1103"/>
                  <a:pt x="4104" y="1078"/>
                </a:cubicBezTo>
                <a:cubicBezTo>
                  <a:pt x="4104" y="1078"/>
                  <a:pt x="4122" y="1078"/>
                  <a:pt x="4116" y="1066"/>
                </a:cubicBezTo>
                <a:cubicBezTo>
                  <a:pt x="4110" y="1047"/>
                  <a:pt x="4085" y="1053"/>
                  <a:pt x="4085" y="1016"/>
                </a:cubicBezTo>
                <a:cubicBezTo>
                  <a:pt x="4085" y="1023"/>
                  <a:pt x="4098" y="991"/>
                  <a:pt x="4098" y="985"/>
                </a:cubicBezTo>
                <a:cubicBezTo>
                  <a:pt x="4098" y="979"/>
                  <a:pt x="4079" y="979"/>
                  <a:pt x="4079" y="973"/>
                </a:cubicBezTo>
                <a:cubicBezTo>
                  <a:pt x="4073" y="973"/>
                  <a:pt x="4085" y="967"/>
                  <a:pt x="4085" y="960"/>
                </a:cubicBezTo>
                <a:cubicBezTo>
                  <a:pt x="4073" y="948"/>
                  <a:pt x="4061" y="954"/>
                  <a:pt x="4061" y="936"/>
                </a:cubicBezTo>
                <a:cubicBezTo>
                  <a:pt x="4061" y="911"/>
                  <a:pt x="4110" y="843"/>
                  <a:pt x="4030" y="855"/>
                </a:cubicBezTo>
                <a:cubicBezTo>
                  <a:pt x="3980" y="861"/>
                  <a:pt x="4116" y="818"/>
                  <a:pt x="4061" y="787"/>
                </a:cubicBezTo>
                <a:cubicBezTo>
                  <a:pt x="4048" y="775"/>
                  <a:pt x="4036" y="768"/>
                  <a:pt x="4042" y="725"/>
                </a:cubicBezTo>
                <a:cubicBezTo>
                  <a:pt x="4042" y="712"/>
                  <a:pt x="4061" y="669"/>
                  <a:pt x="4042" y="644"/>
                </a:cubicBezTo>
                <a:cubicBezTo>
                  <a:pt x="4030" y="632"/>
                  <a:pt x="4005" y="638"/>
                  <a:pt x="4005" y="626"/>
                </a:cubicBezTo>
                <a:cubicBezTo>
                  <a:pt x="4005" y="607"/>
                  <a:pt x="4067" y="601"/>
                  <a:pt x="4054" y="570"/>
                </a:cubicBezTo>
                <a:cubicBezTo>
                  <a:pt x="4054" y="558"/>
                  <a:pt x="3999" y="564"/>
                  <a:pt x="3992" y="545"/>
                </a:cubicBezTo>
                <a:cubicBezTo>
                  <a:pt x="3986" y="539"/>
                  <a:pt x="3999" y="520"/>
                  <a:pt x="3999" y="508"/>
                </a:cubicBezTo>
                <a:cubicBezTo>
                  <a:pt x="3999" y="483"/>
                  <a:pt x="3992" y="471"/>
                  <a:pt x="3992" y="458"/>
                </a:cubicBezTo>
                <a:cubicBezTo>
                  <a:pt x="3992" y="446"/>
                  <a:pt x="4017" y="421"/>
                  <a:pt x="3992" y="403"/>
                </a:cubicBezTo>
                <a:cubicBezTo>
                  <a:pt x="3974" y="390"/>
                  <a:pt x="3968" y="396"/>
                  <a:pt x="3992" y="378"/>
                </a:cubicBezTo>
                <a:cubicBezTo>
                  <a:pt x="4036" y="347"/>
                  <a:pt x="3974" y="359"/>
                  <a:pt x="3974" y="341"/>
                </a:cubicBezTo>
                <a:cubicBezTo>
                  <a:pt x="3974" y="328"/>
                  <a:pt x="3999" y="328"/>
                  <a:pt x="3999" y="310"/>
                </a:cubicBezTo>
                <a:cubicBezTo>
                  <a:pt x="4005" y="247"/>
                  <a:pt x="3949" y="291"/>
                  <a:pt x="3943" y="260"/>
                </a:cubicBezTo>
                <a:cubicBezTo>
                  <a:pt x="3943" y="247"/>
                  <a:pt x="3974" y="254"/>
                  <a:pt x="3980" y="254"/>
                </a:cubicBezTo>
                <a:cubicBezTo>
                  <a:pt x="3974" y="254"/>
                  <a:pt x="3980" y="217"/>
                  <a:pt x="3986" y="210"/>
                </a:cubicBezTo>
                <a:cubicBezTo>
                  <a:pt x="3980" y="210"/>
                  <a:pt x="3961" y="210"/>
                  <a:pt x="3955" y="204"/>
                </a:cubicBezTo>
                <a:cubicBezTo>
                  <a:pt x="3943" y="179"/>
                  <a:pt x="3974" y="198"/>
                  <a:pt x="3974" y="179"/>
                </a:cubicBezTo>
                <a:cubicBezTo>
                  <a:pt x="3968" y="155"/>
                  <a:pt x="3943" y="186"/>
                  <a:pt x="3943" y="155"/>
                </a:cubicBezTo>
                <a:cubicBezTo>
                  <a:pt x="3943" y="142"/>
                  <a:pt x="3961" y="130"/>
                  <a:pt x="3955" y="111"/>
                </a:cubicBezTo>
                <a:cubicBezTo>
                  <a:pt x="3955" y="93"/>
                  <a:pt x="3937" y="117"/>
                  <a:pt x="3937" y="93"/>
                </a:cubicBezTo>
                <a:cubicBezTo>
                  <a:pt x="3930" y="68"/>
                  <a:pt x="3961" y="31"/>
                  <a:pt x="3937" y="18"/>
                </a:cubicBezTo>
                <a:cubicBezTo>
                  <a:pt x="3912" y="0"/>
                  <a:pt x="3701" y="74"/>
                  <a:pt x="3639" y="99"/>
                </a:cubicBezTo>
                <a:cubicBezTo>
                  <a:pt x="3360" y="210"/>
                  <a:pt x="3050" y="334"/>
                  <a:pt x="2740" y="440"/>
                </a:cubicBezTo>
                <a:cubicBezTo>
                  <a:pt x="2684" y="458"/>
                  <a:pt x="2635" y="477"/>
                  <a:pt x="2585" y="502"/>
                </a:cubicBezTo>
                <a:cubicBezTo>
                  <a:pt x="2529" y="520"/>
                  <a:pt x="2467" y="551"/>
                  <a:pt x="2430" y="570"/>
                </a:cubicBezTo>
                <a:cubicBezTo>
                  <a:pt x="2275" y="638"/>
                  <a:pt x="2133" y="675"/>
                  <a:pt x="2009" y="737"/>
                </a:cubicBezTo>
                <a:cubicBezTo>
                  <a:pt x="1990" y="750"/>
                  <a:pt x="1978" y="762"/>
                  <a:pt x="1959" y="775"/>
                </a:cubicBezTo>
                <a:cubicBezTo>
                  <a:pt x="1699" y="905"/>
                  <a:pt x="1413" y="1016"/>
                  <a:pt x="1159" y="1165"/>
                </a:cubicBezTo>
                <a:cubicBezTo>
                  <a:pt x="1246" y="1146"/>
                  <a:pt x="1178" y="1159"/>
                  <a:pt x="1135" y="1190"/>
                </a:cubicBezTo>
                <a:cubicBezTo>
                  <a:pt x="1122" y="1196"/>
                  <a:pt x="1116" y="1221"/>
                  <a:pt x="1104" y="1227"/>
                </a:cubicBezTo>
                <a:cubicBezTo>
                  <a:pt x="1011" y="1301"/>
                  <a:pt x="800" y="1388"/>
                  <a:pt x="763" y="1469"/>
                </a:cubicBezTo>
                <a:cubicBezTo>
                  <a:pt x="756" y="1475"/>
                  <a:pt x="775" y="1500"/>
                  <a:pt x="775" y="1494"/>
                </a:cubicBezTo>
                <a:cubicBezTo>
                  <a:pt x="775" y="1500"/>
                  <a:pt x="725" y="1549"/>
                  <a:pt x="725" y="1549"/>
                </a:cubicBezTo>
                <a:cubicBezTo>
                  <a:pt x="738" y="1562"/>
                  <a:pt x="812" y="1506"/>
                  <a:pt x="824" y="1494"/>
                </a:cubicBezTo>
                <a:cubicBezTo>
                  <a:pt x="911" y="1432"/>
                  <a:pt x="973" y="1388"/>
                  <a:pt x="1079" y="1339"/>
                </a:cubicBezTo>
                <a:cubicBezTo>
                  <a:pt x="1135" y="1314"/>
                  <a:pt x="1066" y="1363"/>
                  <a:pt x="1048" y="1376"/>
                </a:cubicBezTo>
                <a:cubicBezTo>
                  <a:pt x="930" y="1444"/>
                  <a:pt x="874" y="1475"/>
                  <a:pt x="763" y="1574"/>
                </a:cubicBezTo>
                <a:cubicBezTo>
                  <a:pt x="744" y="1586"/>
                  <a:pt x="707" y="1630"/>
                  <a:pt x="688" y="1649"/>
                </a:cubicBezTo>
                <a:cubicBezTo>
                  <a:pt x="670" y="1686"/>
                  <a:pt x="707" y="1673"/>
                  <a:pt x="744" y="1655"/>
                </a:cubicBezTo>
                <a:cubicBezTo>
                  <a:pt x="775" y="1642"/>
                  <a:pt x="787" y="1605"/>
                  <a:pt x="849" y="1599"/>
                </a:cubicBezTo>
                <a:cubicBezTo>
                  <a:pt x="843" y="1599"/>
                  <a:pt x="843" y="1605"/>
                  <a:pt x="843" y="1605"/>
                </a:cubicBezTo>
                <a:cubicBezTo>
                  <a:pt x="849" y="1605"/>
                  <a:pt x="849" y="1605"/>
                  <a:pt x="849" y="1599"/>
                </a:cubicBezTo>
                <a:cubicBezTo>
                  <a:pt x="942" y="1537"/>
                  <a:pt x="1054" y="1469"/>
                  <a:pt x="1159" y="1413"/>
                </a:cubicBezTo>
                <a:cubicBezTo>
                  <a:pt x="1246" y="1363"/>
                  <a:pt x="1389" y="1283"/>
                  <a:pt x="1519" y="1233"/>
                </a:cubicBezTo>
                <a:cubicBezTo>
                  <a:pt x="1618" y="1202"/>
                  <a:pt x="1482" y="1258"/>
                  <a:pt x="1451" y="1277"/>
                </a:cubicBezTo>
                <a:cubicBezTo>
                  <a:pt x="1339" y="1339"/>
                  <a:pt x="1246" y="1401"/>
                  <a:pt x="1147" y="1456"/>
                </a:cubicBezTo>
                <a:cubicBezTo>
                  <a:pt x="1041" y="1518"/>
                  <a:pt x="899" y="1593"/>
                  <a:pt x="800" y="1686"/>
                </a:cubicBezTo>
                <a:lnTo>
                  <a:pt x="769" y="1723"/>
                </a:lnTo>
                <a:cubicBezTo>
                  <a:pt x="769" y="1729"/>
                  <a:pt x="806" y="1704"/>
                  <a:pt x="837" y="1692"/>
                </a:cubicBezTo>
                <a:cubicBezTo>
                  <a:pt x="887" y="1649"/>
                  <a:pt x="942" y="1599"/>
                  <a:pt x="992" y="1574"/>
                </a:cubicBezTo>
                <a:cubicBezTo>
                  <a:pt x="1085" y="1512"/>
                  <a:pt x="1147" y="1481"/>
                  <a:pt x="1228" y="1438"/>
                </a:cubicBezTo>
                <a:cubicBezTo>
                  <a:pt x="1228" y="1432"/>
                  <a:pt x="1240" y="1432"/>
                  <a:pt x="1228" y="1438"/>
                </a:cubicBezTo>
                <a:cubicBezTo>
                  <a:pt x="1110" y="1562"/>
                  <a:pt x="887" y="1642"/>
                  <a:pt x="744" y="1791"/>
                </a:cubicBezTo>
                <a:cubicBezTo>
                  <a:pt x="732" y="1803"/>
                  <a:pt x="676" y="1866"/>
                  <a:pt x="738" y="1841"/>
                </a:cubicBezTo>
                <a:cubicBezTo>
                  <a:pt x="800" y="1810"/>
                  <a:pt x="750" y="1859"/>
                  <a:pt x="744" y="1878"/>
                </a:cubicBezTo>
                <a:cubicBezTo>
                  <a:pt x="750" y="1866"/>
                  <a:pt x="750" y="1921"/>
                  <a:pt x="732" y="1915"/>
                </a:cubicBezTo>
                <a:cubicBezTo>
                  <a:pt x="775" y="1934"/>
                  <a:pt x="806" y="1847"/>
                  <a:pt x="837" y="1872"/>
                </a:cubicBezTo>
                <a:cubicBezTo>
                  <a:pt x="843" y="1878"/>
                  <a:pt x="781" y="1915"/>
                  <a:pt x="824" y="1921"/>
                </a:cubicBezTo>
                <a:cubicBezTo>
                  <a:pt x="843" y="1927"/>
                  <a:pt x="930" y="1847"/>
                  <a:pt x="961" y="1828"/>
                </a:cubicBezTo>
                <a:cubicBezTo>
                  <a:pt x="998" y="1816"/>
                  <a:pt x="1029" y="1810"/>
                  <a:pt x="980" y="1847"/>
                </a:cubicBezTo>
                <a:cubicBezTo>
                  <a:pt x="917" y="1884"/>
                  <a:pt x="843" y="1927"/>
                  <a:pt x="787" y="1983"/>
                </a:cubicBezTo>
                <a:cubicBezTo>
                  <a:pt x="750" y="2027"/>
                  <a:pt x="868" y="1952"/>
                  <a:pt x="893" y="1934"/>
                </a:cubicBezTo>
                <a:cubicBezTo>
                  <a:pt x="942" y="1903"/>
                  <a:pt x="967" y="1872"/>
                  <a:pt x="992" y="1859"/>
                </a:cubicBezTo>
                <a:cubicBezTo>
                  <a:pt x="1023" y="1847"/>
                  <a:pt x="1122" y="1791"/>
                  <a:pt x="1041" y="1859"/>
                </a:cubicBezTo>
                <a:cubicBezTo>
                  <a:pt x="868" y="1990"/>
                  <a:pt x="694" y="2120"/>
                  <a:pt x="527" y="2256"/>
                </a:cubicBezTo>
                <a:cubicBezTo>
                  <a:pt x="502" y="2281"/>
                  <a:pt x="471" y="2299"/>
                  <a:pt x="452" y="2324"/>
                </a:cubicBezTo>
                <a:cubicBezTo>
                  <a:pt x="446" y="2324"/>
                  <a:pt x="452" y="2337"/>
                  <a:pt x="446" y="2349"/>
                </a:cubicBezTo>
                <a:cubicBezTo>
                  <a:pt x="446" y="2349"/>
                  <a:pt x="378" y="2411"/>
                  <a:pt x="360" y="2423"/>
                </a:cubicBezTo>
                <a:cubicBezTo>
                  <a:pt x="273" y="2504"/>
                  <a:pt x="452" y="2355"/>
                  <a:pt x="459" y="2361"/>
                </a:cubicBezTo>
                <a:cubicBezTo>
                  <a:pt x="459" y="2368"/>
                  <a:pt x="378" y="2436"/>
                  <a:pt x="366" y="2448"/>
                </a:cubicBezTo>
                <a:cubicBezTo>
                  <a:pt x="329" y="2479"/>
                  <a:pt x="291" y="2498"/>
                  <a:pt x="279" y="2523"/>
                </a:cubicBezTo>
                <a:cubicBezTo>
                  <a:pt x="273" y="2529"/>
                  <a:pt x="273" y="2566"/>
                  <a:pt x="273" y="2566"/>
                </a:cubicBezTo>
                <a:cubicBezTo>
                  <a:pt x="223" y="2628"/>
                  <a:pt x="161" y="2647"/>
                  <a:pt x="118" y="2715"/>
                </a:cubicBezTo>
                <a:cubicBezTo>
                  <a:pt x="174" y="2696"/>
                  <a:pt x="180" y="2665"/>
                  <a:pt x="236" y="2616"/>
                </a:cubicBezTo>
                <a:cubicBezTo>
                  <a:pt x="254" y="2597"/>
                  <a:pt x="316" y="2560"/>
                  <a:pt x="316" y="2560"/>
                </a:cubicBezTo>
                <a:cubicBezTo>
                  <a:pt x="322" y="2560"/>
                  <a:pt x="304" y="2597"/>
                  <a:pt x="298" y="2616"/>
                </a:cubicBezTo>
                <a:cubicBezTo>
                  <a:pt x="304" y="2609"/>
                  <a:pt x="310" y="2603"/>
                  <a:pt x="310" y="2597"/>
                </a:cubicBezTo>
                <a:cubicBezTo>
                  <a:pt x="291" y="2628"/>
                  <a:pt x="291" y="2628"/>
                  <a:pt x="298" y="2616"/>
                </a:cubicBezTo>
                <a:cubicBezTo>
                  <a:pt x="254" y="2665"/>
                  <a:pt x="180" y="2715"/>
                  <a:pt x="136" y="2777"/>
                </a:cubicBezTo>
                <a:cubicBezTo>
                  <a:pt x="124" y="2795"/>
                  <a:pt x="111" y="2826"/>
                  <a:pt x="93" y="2851"/>
                </a:cubicBezTo>
                <a:cubicBezTo>
                  <a:pt x="81" y="2876"/>
                  <a:pt x="37" y="2938"/>
                  <a:pt x="62" y="2975"/>
                </a:cubicBezTo>
                <a:cubicBezTo>
                  <a:pt x="81" y="2994"/>
                  <a:pt x="99" y="2888"/>
                  <a:pt x="93" y="2895"/>
                </a:cubicBezTo>
                <a:cubicBezTo>
                  <a:pt x="99" y="2888"/>
                  <a:pt x="118" y="2907"/>
                  <a:pt x="124" y="2901"/>
                </a:cubicBezTo>
                <a:cubicBezTo>
                  <a:pt x="118" y="2907"/>
                  <a:pt x="149" y="2864"/>
                  <a:pt x="155" y="2876"/>
                </a:cubicBezTo>
                <a:cubicBezTo>
                  <a:pt x="167" y="2888"/>
                  <a:pt x="130" y="2913"/>
                  <a:pt x="118" y="2950"/>
                </a:cubicBezTo>
                <a:cubicBezTo>
                  <a:pt x="105" y="2975"/>
                  <a:pt x="118" y="2994"/>
                  <a:pt x="118" y="3000"/>
                </a:cubicBezTo>
                <a:cubicBezTo>
                  <a:pt x="118" y="2994"/>
                  <a:pt x="130" y="2994"/>
                  <a:pt x="130" y="3000"/>
                </a:cubicBezTo>
                <a:cubicBezTo>
                  <a:pt x="136" y="3037"/>
                  <a:pt x="87" y="3081"/>
                  <a:pt x="81" y="3112"/>
                </a:cubicBezTo>
                <a:cubicBezTo>
                  <a:pt x="81" y="3118"/>
                  <a:pt x="99" y="3136"/>
                  <a:pt x="93" y="3149"/>
                </a:cubicBezTo>
                <a:cubicBezTo>
                  <a:pt x="93" y="3149"/>
                  <a:pt x="43" y="3248"/>
                  <a:pt x="81" y="3192"/>
                </a:cubicBezTo>
                <a:cubicBezTo>
                  <a:pt x="81" y="3186"/>
                  <a:pt x="130" y="3155"/>
                  <a:pt x="130" y="3155"/>
                </a:cubicBezTo>
                <a:cubicBezTo>
                  <a:pt x="136" y="3161"/>
                  <a:pt x="74" y="3260"/>
                  <a:pt x="68" y="3273"/>
                </a:cubicBezTo>
                <a:cubicBezTo>
                  <a:pt x="56" y="3291"/>
                  <a:pt x="62" y="3291"/>
                  <a:pt x="37" y="3304"/>
                </a:cubicBezTo>
                <a:cubicBezTo>
                  <a:pt x="62" y="3310"/>
                  <a:pt x="19" y="3353"/>
                  <a:pt x="25" y="3378"/>
                </a:cubicBezTo>
                <a:cubicBezTo>
                  <a:pt x="31" y="3397"/>
                  <a:pt x="68" y="3403"/>
                  <a:pt x="74" y="3421"/>
                </a:cubicBezTo>
                <a:cubicBezTo>
                  <a:pt x="74" y="3428"/>
                  <a:pt x="56" y="3453"/>
                  <a:pt x="62" y="3471"/>
                </a:cubicBezTo>
                <a:cubicBezTo>
                  <a:pt x="62" y="3508"/>
                  <a:pt x="111" y="3521"/>
                  <a:pt x="124" y="3564"/>
                </a:cubicBezTo>
                <a:cubicBezTo>
                  <a:pt x="130" y="3589"/>
                  <a:pt x="111" y="3663"/>
                  <a:pt x="130" y="3688"/>
                </a:cubicBezTo>
                <a:cubicBezTo>
                  <a:pt x="124" y="3682"/>
                  <a:pt x="180" y="3719"/>
                  <a:pt x="180" y="3725"/>
                </a:cubicBezTo>
                <a:cubicBezTo>
                  <a:pt x="161" y="3738"/>
                  <a:pt x="111" y="3682"/>
                  <a:pt x="99" y="3694"/>
                </a:cubicBezTo>
                <a:cubicBezTo>
                  <a:pt x="93" y="3719"/>
                  <a:pt x="167" y="3725"/>
                  <a:pt x="180" y="3744"/>
                </a:cubicBezTo>
                <a:cubicBezTo>
                  <a:pt x="192" y="3769"/>
                  <a:pt x="161" y="3806"/>
                  <a:pt x="167" y="3831"/>
                </a:cubicBezTo>
                <a:cubicBezTo>
                  <a:pt x="180" y="3911"/>
                  <a:pt x="291" y="3936"/>
                  <a:pt x="298" y="4017"/>
                </a:cubicBezTo>
                <a:cubicBezTo>
                  <a:pt x="304" y="4041"/>
                  <a:pt x="273" y="4079"/>
                  <a:pt x="291" y="4116"/>
                </a:cubicBezTo>
                <a:cubicBezTo>
                  <a:pt x="298" y="4128"/>
                  <a:pt x="329" y="4153"/>
                  <a:pt x="347" y="4159"/>
                </a:cubicBezTo>
                <a:cubicBezTo>
                  <a:pt x="397" y="4184"/>
                  <a:pt x="484" y="4153"/>
                  <a:pt x="440" y="4240"/>
                </a:cubicBezTo>
                <a:cubicBezTo>
                  <a:pt x="465" y="4234"/>
                  <a:pt x="440" y="4264"/>
                  <a:pt x="440" y="4240"/>
                </a:cubicBezTo>
                <a:cubicBezTo>
                  <a:pt x="428" y="4240"/>
                  <a:pt x="428" y="4246"/>
                  <a:pt x="422" y="4258"/>
                </a:cubicBezTo>
                <a:cubicBezTo>
                  <a:pt x="496" y="4227"/>
                  <a:pt x="434" y="4351"/>
                  <a:pt x="415" y="4351"/>
                </a:cubicBezTo>
                <a:cubicBezTo>
                  <a:pt x="391" y="4364"/>
                  <a:pt x="409" y="4296"/>
                  <a:pt x="422" y="4289"/>
                </a:cubicBezTo>
                <a:cubicBezTo>
                  <a:pt x="391" y="4302"/>
                  <a:pt x="378" y="4320"/>
                  <a:pt x="397" y="4370"/>
                </a:cubicBezTo>
                <a:cubicBezTo>
                  <a:pt x="409" y="4407"/>
                  <a:pt x="527" y="4413"/>
                  <a:pt x="546" y="4438"/>
                </a:cubicBezTo>
                <a:cubicBezTo>
                  <a:pt x="539" y="4432"/>
                  <a:pt x="564" y="4544"/>
                  <a:pt x="570" y="4537"/>
                </a:cubicBezTo>
                <a:cubicBezTo>
                  <a:pt x="564" y="4544"/>
                  <a:pt x="533" y="4531"/>
                  <a:pt x="521" y="4537"/>
                </a:cubicBezTo>
                <a:cubicBezTo>
                  <a:pt x="508" y="4550"/>
                  <a:pt x="558" y="4556"/>
                  <a:pt x="564" y="4562"/>
                </a:cubicBezTo>
                <a:cubicBezTo>
                  <a:pt x="564" y="4568"/>
                  <a:pt x="558" y="4581"/>
                  <a:pt x="564" y="4587"/>
                </a:cubicBezTo>
                <a:cubicBezTo>
                  <a:pt x="583" y="4599"/>
                  <a:pt x="595" y="4575"/>
                  <a:pt x="595" y="4599"/>
                </a:cubicBezTo>
                <a:cubicBezTo>
                  <a:pt x="595" y="4599"/>
                  <a:pt x="564" y="4612"/>
                  <a:pt x="558" y="4612"/>
                </a:cubicBezTo>
                <a:cubicBezTo>
                  <a:pt x="539" y="4612"/>
                  <a:pt x="477" y="4593"/>
                  <a:pt x="446" y="4575"/>
                </a:cubicBezTo>
                <a:cubicBezTo>
                  <a:pt x="452" y="4636"/>
                  <a:pt x="539" y="4624"/>
                  <a:pt x="564" y="4661"/>
                </a:cubicBezTo>
                <a:cubicBezTo>
                  <a:pt x="570" y="4668"/>
                  <a:pt x="552" y="4699"/>
                  <a:pt x="552" y="4699"/>
                </a:cubicBezTo>
                <a:cubicBezTo>
                  <a:pt x="552" y="4711"/>
                  <a:pt x="620" y="4760"/>
                  <a:pt x="651" y="4773"/>
                </a:cubicBezTo>
                <a:cubicBezTo>
                  <a:pt x="651" y="4773"/>
                  <a:pt x="663" y="4785"/>
                  <a:pt x="663" y="4792"/>
                </a:cubicBezTo>
                <a:cubicBezTo>
                  <a:pt x="657" y="4792"/>
                  <a:pt x="576" y="4773"/>
                  <a:pt x="576" y="4773"/>
                </a:cubicBezTo>
                <a:cubicBezTo>
                  <a:pt x="558" y="4798"/>
                  <a:pt x="682" y="4841"/>
                  <a:pt x="682" y="4847"/>
                </a:cubicBezTo>
                <a:cubicBezTo>
                  <a:pt x="700" y="4853"/>
                  <a:pt x="694" y="4878"/>
                  <a:pt x="725" y="4897"/>
                </a:cubicBezTo>
                <a:cubicBezTo>
                  <a:pt x="763" y="4909"/>
                  <a:pt x="806" y="4909"/>
                  <a:pt x="824" y="4934"/>
                </a:cubicBezTo>
                <a:cubicBezTo>
                  <a:pt x="849" y="4916"/>
                  <a:pt x="955" y="4934"/>
                  <a:pt x="1023" y="4928"/>
                </a:cubicBezTo>
                <a:cubicBezTo>
                  <a:pt x="1085" y="4922"/>
                  <a:pt x="1265" y="4884"/>
                  <a:pt x="1289" y="4916"/>
                </a:cubicBezTo>
                <a:cubicBezTo>
                  <a:pt x="1283" y="4916"/>
                  <a:pt x="1246" y="4953"/>
                  <a:pt x="1252" y="4971"/>
                </a:cubicBezTo>
                <a:cubicBezTo>
                  <a:pt x="1252" y="4971"/>
                  <a:pt x="1277" y="4965"/>
                  <a:pt x="1271" y="4977"/>
                </a:cubicBezTo>
                <a:cubicBezTo>
                  <a:pt x="1265" y="4996"/>
                  <a:pt x="1234" y="5008"/>
                  <a:pt x="1228" y="5027"/>
                </a:cubicBezTo>
                <a:cubicBezTo>
                  <a:pt x="1228" y="5033"/>
                  <a:pt x="1246" y="5070"/>
                  <a:pt x="1252" y="5070"/>
                </a:cubicBezTo>
                <a:lnTo>
                  <a:pt x="1252" y="5070"/>
                </a:lnTo>
                <a:cubicBezTo>
                  <a:pt x="1252" y="5070"/>
                  <a:pt x="1252" y="5077"/>
                  <a:pt x="1252" y="5070"/>
                </a:cubicBezTo>
                <a:cubicBezTo>
                  <a:pt x="1246" y="5077"/>
                  <a:pt x="1240" y="5089"/>
                  <a:pt x="1246" y="5089"/>
                </a:cubicBezTo>
                <a:cubicBezTo>
                  <a:pt x="1277" y="5108"/>
                  <a:pt x="1277" y="5077"/>
                  <a:pt x="1320" y="5077"/>
                </a:cubicBezTo>
                <a:lnTo>
                  <a:pt x="1320" y="5089"/>
                </a:lnTo>
                <a:cubicBezTo>
                  <a:pt x="1320" y="5089"/>
                  <a:pt x="1345" y="5077"/>
                  <a:pt x="1352" y="5083"/>
                </a:cubicBezTo>
                <a:cubicBezTo>
                  <a:pt x="1352" y="5095"/>
                  <a:pt x="1308" y="5139"/>
                  <a:pt x="1308" y="5157"/>
                </a:cubicBezTo>
                <a:cubicBezTo>
                  <a:pt x="1308" y="5170"/>
                  <a:pt x="1333" y="5132"/>
                  <a:pt x="1345" y="5145"/>
                </a:cubicBezTo>
                <a:cubicBezTo>
                  <a:pt x="1339" y="5145"/>
                  <a:pt x="1339" y="5194"/>
                  <a:pt x="1333" y="5207"/>
                </a:cubicBezTo>
                <a:cubicBezTo>
                  <a:pt x="1320" y="5244"/>
                  <a:pt x="1271" y="5263"/>
                  <a:pt x="1271" y="5287"/>
                </a:cubicBezTo>
                <a:cubicBezTo>
                  <a:pt x="1271" y="5294"/>
                  <a:pt x="1314" y="5287"/>
                  <a:pt x="1314" y="5294"/>
                </a:cubicBezTo>
                <a:cubicBezTo>
                  <a:pt x="1327" y="5312"/>
                  <a:pt x="1308" y="5325"/>
                  <a:pt x="1302" y="5337"/>
                </a:cubicBezTo>
                <a:cubicBezTo>
                  <a:pt x="1289" y="5356"/>
                  <a:pt x="1289" y="5343"/>
                  <a:pt x="1289" y="5362"/>
                </a:cubicBezTo>
                <a:cubicBezTo>
                  <a:pt x="1289" y="5349"/>
                  <a:pt x="1302" y="5368"/>
                  <a:pt x="1289" y="5399"/>
                </a:cubicBezTo>
                <a:cubicBezTo>
                  <a:pt x="1289" y="5393"/>
                  <a:pt x="1277" y="5418"/>
                  <a:pt x="1277" y="5418"/>
                </a:cubicBezTo>
                <a:lnTo>
                  <a:pt x="1302" y="5424"/>
                </a:lnTo>
                <a:cubicBezTo>
                  <a:pt x="1302" y="5449"/>
                  <a:pt x="1277" y="5461"/>
                  <a:pt x="1296" y="5480"/>
                </a:cubicBezTo>
                <a:cubicBezTo>
                  <a:pt x="1302" y="5492"/>
                  <a:pt x="1327" y="5473"/>
                  <a:pt x="1333" y="5480"/>
                </a:cubicBezTo>
                <a:cubicBezTo>
                  <a:pt x="1339" y="5486"/>
                  <a:pt x="1333" y="5517"/>
                  <a:pt x="1333" y="5523"/>
                </a:cubicBezTo>
                <a:cubicBezTo>
                  <a:pt x="1333" y="5517"/>
                  <a:pt x="1352" y="5523"/>
                  <a:pt x="1358" y="5523"/>
                </a:cubicBezTo>
                <a:cubicBezTo>
                  <a:pt x="1352" y="5517"/>
                  <a:pt x="1364" y="5554"/>
                  <a:pt x="1364" y="5560"/>
                </a:cubicBezTo>
                <a:cubicBezTo>
                  <a:pt x="1364" y="5579"/>
                  <a:pt x="1339" y="5579"/>
                  <a:pt x="1345" y="5610"/>
                </a:cubicBezTo>
                <a:cubicBezTo>
                  <a:pt x="1339" y="5591"/>
                  <a:pt x="1370" y="5622"/>
                  <a:pt x="1370" y="5653"/>
                </a:cubicBezTo>
                <a:cubicBezTo>
                  <a:pt x="1370" y="5684"/>
                  <a:pt x="1364" y="5666"/>
                  <a:pt x="1382" y="5684"/>
                </a:cubicBezTo>
                <a:cubicBezTo>
                  <a:pt x="1395" y="5697"/>
                  <a:pt x="1382" y="5715"/>
                  <a:pt x="1382" y="5740"/>
                </a:cubicBezTo>
                <a:cubicBezTo>
                  <a:pt x="1389" y="5827"/>
                  <a:pt x="1463" y="5895"/>
                  <a:pt x="1463" y="5920"/>
                </a:cubicBezTo>
                <a:cubicBezTo>
                  <a:pt x="1463" y="5926"/>
                  <a:pt x="1444" y="5938"/>
                  <a:pt x="1451" y="5944"/>
                </a:cubicBezTo>
                <a:cubicBezTo>
                  <a:pt x="1451" y="5951"/>
                  <a:pt x="1469" y="5932"/>
                  <a:pt x="1469" y="5944"/>
                </a:cubicBezTo>
                <a:cubicBezTo>
                  <a:pt x="1469" y="5957"/>
                  <a:pt x="1457" y="5969"/>
                  <a:pt x="1457" y="5988"/>
                </a:cubicBezTo>
                <a:cubicBezTo>
                  <a:pt x="1451" y="6013"/>
                  <a:pt x="1457" y="6050"/>
                  <a:pt x="1457" y="6068"/>
                </a:cubicBezTo>
                <a:cubicBezTo>
                  <a:pt x="1451" y="6093"/>
                  <a:pt x="1432" y="6118"/>
                  <a:pt x="1451" y="6137"/>
                </a:cubicBezTo>
                <a:cubicBezTo>
                  <a:pt x="1476" y="6168"/>
                  <a:pt x="1482" y="6106"/>
                  <a:pt x="1519" y="6155"/>
                </a:cubicBezTo>
                <a:cubicBezTo>
                  <a:pt x="1525" y="6168"/>
                  <a:pt x="1513" y="6211"/>
                  <a:pt x="1531" y="6223"/>
                </a:cubicBezTo>
                <a:cubicBezTo>
                  <a:pt x="1544" y="6236"/>
                  <a:pt x="1537" y="6174"/>
                  <a:pt x="1562" y="6192"/>
                </a:cubicBezTo>
                <a:cubicBezTo>
                  <a:pt x="1575" y="6199"/>
                  <a:pt x="1556" y="6310"/>
                  <a:pt x="1562" y="6329"/>
                </a:cubicBezTo>
                <a:cubicBezTo>
                  <a:pt x="1568" y="6366"/>
                  <a:pt x="1587" y="6347"/>
                  <a:pt x="1587" y="6385"/>
                </a:cubicBezTo>
                <a:cubicBezTo>
                  <a:pt x="1587" y="6434"/>
                  <a:pt x="1537" y="6478"/>
                  <a:pt x="1544" y="6546"/>
                </a:cubicBezTo>
                <a:cubicBezTo>
                  <a:pt x="1550" y="6608"/>
                  <a:pt x="1606" y="6626"/>
                  <a:pt x="1637" y="6676"/>
                </a:cubicBezTo>
                <a:cubicBezTo>
                  <a:pt x="1649" y="6701"/>
                  <a:pt x="1668" y="6750"/>
                  <a:pt x="1668" y="6775"/>
                </a:cubicBezTo>
                <a:cubicBezTo>
                  <a:pt x="1668" y="6775"/>
                  <a:pt x="1649" y="6769"/>
                  <a:pt x="1649" y="6781"/>
                </a:cubicBezTo>
                <a:cubicBezTo>
                  <a:pt x="1661" y="6831"/>
                  <a:pt x="1686" y="6837"/>
                  <a:pt x="1674" y="6899"/>
                </a:cubicBezTo>
                <a:cubicBezTo>
                  <a:pt x="1668" y="6924"/>
                  <a:pt x="1655" y="6961"/>
                  <a:pt x="1668" y="6998"/>
                </a:cubicBezTo>
                <a:cubicBezTo>
                  <a:pt x="1674" y="7042"/>
                  <a:pt x="1717" y="7060"/>
                  <a:pt x="1724" y="7098"/>
                </a:cubicBezTo>
                <a:cubicBezTo>
                  <a:pt x="1724" y="7110"/>
                  <a:pt x="1705" y="7129"/>
                  <a:pt x="1705" y="7153"/>
                </a:cubicBezTo>
                <a:cubicBezTo>
                  <a:pt x="1711" y="7172"/>
                  <a:pt x="1748" y="7240"/>
                  <a:pt x="1779" y="7259"/>
                </a:cubicBezTo>
                <a:cubicBezTo>
                  <a:pt x="1854" y="7296"/>
                  <a:pt x="1959" y="7346"/>
                  <a:pt x="2052" y="7352"/>
                </a:cubicBezTo>
                <a:cubicBezTo>
                  <a:pt x="2120" y="7358"/>
                  <a:pt x="2238" y="7364"/>
                  <a:pt x="2319" y="7339"/>
                </a:cubicBezTo>
                <a:cubicBezTo>
                  <a:pt x="2331" y="7339"/>
                  <a:pt x="2337" y="7321"/>
                  <a:pt x="2350" y="7321"/>
                </a:cubicBezTo>
                <a:cubicBezTo>
                  <a:pt x="2424" y="7296"/>
                  <a:pt x="2492" y="7296"/>
                  <a:pt x="2567" y="7277"/>
                </a:cubicBezTo>
                <a:cubicBezTo>
                  <a:pt x="2659" y="7259"/>
                  <a:pt x="2759" y="7228"/>
                  <a:pt x="2858" y="7203"/>
                </a:cubicBezTo>
                <a:cubicBezTo>
                  <a:pt x="3137" y="7129"/>
                  <a:pt x="3428" y="7048"/>
                  <a:pt x="3720" y="6974"/>
                </a:cubicBezTo>
                <a:cubicBezTo>
                  <a:pt x="3837" y="6949"/>
                  <a:pt x="3968" y="6905"/>
                  <a:pt x="4098" y="6881"/>
                </a:cubicBezTo>
                <a:cubicBezTo>
                  <a:pt x="4370" y="6825"/>
                  <a:pt x="4587" y="6775"/>
                  <a:pt x="4891" y="6732"/>
                </a:cubicBezTo>
                <a:cubicBezTo>
                  <a:pt x="4941" y="6726"/>
                  <a:pt x="4972" y="6719"/>
                  <a:pt x="4978" y="6775"/>
                </a:cubicBezTo>
                <a:cubicBezTo>
                  <a:pt x="4990" y="6837"/>
                  <a:pt x="4997" y="6887"/>
                  <a:pt x="5022" y="6936"/>
                </a:cubicBezTo>
                <a:cubicBezTo>
                  <a:pt x="5022" y="6930"/>
                  <a:pt x="5028" y="6912"/>
                  <a:pt x="5028" y="6912"/>
                </a:cubicBezTo>
                <a:cubicBezTo>
                  <a:pt x="5034" y="6918"/>
                  <a:pt x="5052" y="6974"/>
                  <a:pt x="5065" y="7005"/>
                </a:cubicBezTo>
                <a:cubicBezTo>
                  <a:pt x="5065" y="7011"/>
                  <a:pt x="5059" y="7029"/>
                  <a:pt x="5065" y="7029"/>
                </a:cubicBezTo>
                <a:cubicBezTo>
                  <a:pt x="5059" y="7023"/>
                  <a:pt x="5152" y="7110"/>
                  <a:pt x="5127" y="7060"/>
                </a:cubicBezTo>
                <a:cubicBezTo>
                  <a:pt x="5127" y="7060"/>
                  <a:pt x="5096" y="7042"/>
                  <a:pt x="5121" y="7023"/>
                </a:cubicBezTo>
                <a:cubicBezTo>
                  <a:pt x="5127" y="7023"/>
                  <a:pt x="5139" y="7036"/>
                  <a:pt x="5152" y="7054"/>
                </a:cubicBezTo>
                <a:lnTo>
                  <a:pt x="5152" y="7048"/>
                </a:lnTo>
                <a:cubicBezTo>
                  <a:pt x="5152" y="7054"/>
                  <a:pt x="5158" y="7060"/>
                  <a:pt x="5164" y="7060"/>
                </a:cubicBezTo>
                <a:cubicBezTo>
                  <a:pt x="5183" y="7085"/>
                  <a:pt x="5195" y="7110"/>
                  <a:pt x="5201" y="7110"/>
                </a:cubicBezTo>
                <a:lnTo>
                  <a:pt x="5201" y="7104"/>
                </a:lnTo>
                <a:cubicBezTo>
                  <a:pt x="5201" y="7104"/>
                  <a:pt x="5201" y="7104"/>
                  <a:pt x="5207" y="7104"/>
                </a:cubicBezTo>
                <a:cubicBezTo>
                  <a:pt x="5201" y="7104"/>
                  <a:pt x="5201" y="7104"/>
                  <a:pt x="5201" y="7104"/>
                </a:cubicBezTo>
                <a:cubicBezTo>
                  <a:pt x="5207" y="7110"/>
                  <a:pt x="5245" y="7135"/>
                  <a:pt x="5245" y="7129"/>
                </a:cubicBezTo>
                <a:cubicBezTo>
                  <a:pt x="5251" y="7122"/>
                  <a:pt x="5189" y="7066"/>
                  <a:pt x="5238" y="7060"/>
                </a:cubicBezTo>
                <a:cubicBezTo>
                  <a:pt x="5232" y="7060"/>
                  <a:pt x="5331" y="7153"/>
                  <a:pt x="5300" y="7110"/>
                </a:cubicBezTo>
                <a:cubicBezTo>
                  <a:pt x="5294" y="7091"/>
                  <a:pt x="5313" y="7098"/>
                  <a:pt x="5313" y="7098"/>
                </a:cubicBezTo>
                <a:cubicBezTo>
                  <a:pt x="5307" y="7079"/>
                  <a:pt x="5307" y="7066"/>
                  <a:pt x="5307" y="7066"/>
                </a:cubicBezTo>
                <a:cubicBezTo>
                  <a:pt x="5307" y="7066"/>
                  <a:pt x="5313" y="7073"/>
                  <a:pt x="5331" y="7066"/>
                </a:cubicBezTo>
                <a:cubicBezTo>
                  <a:pt x="5356" y="7060"/>
                  <a:pt x="5375" y="7011"/>
                  <a:pt x="5369" y="6961"/>
                </a:cubicBezTo>
                <a:close/>
                <a:moveTo>
                  <a:pt x="186" y="2969"/>
                </a:moveTo>
                <a:lnTo>
                  <a:pt x="186" y="2969"/>
                </a:lnTo>
                <a:cubicBezTo>
                  <a:pt x="180" y="2963"/>
                  <a:pt x="198" y="2950"/>
                  <a:pt x="198" y="2950"/>
                </a:cubicBezTo>
                <a:cubicBezTo>
                  <a:pt x="229" y="2932"/>
                  <a:pt x="198" y="2975"/>
                  <a:pt x="186" y="2969"/>
                </a:cubicBezTo>
                <a:close/>
                <a:moveTo>
                  <a:pt x="341" y="2541"/>
                </a:moveTo>
                <a:cubicBezTo>
                  <a:pt x="341" y="2541"/>
                  <a:pt x="329" y="2541"/>
                  <a:pt x="341" y="2541"/>
                </a:cubicBezTo>
                <a:close/>
                <a:moveTo>
                  <a:pt x="415" y="4376"/>
                </a:moveTo>
                <a:lnTo>
                  <a:pt x="415" y="4376"/>
                </a:lnTo>
                <a:cubicBezTo>
                  <a:pt x="415" y="4370"/>
                  <a:pt x="428" y="4364"/>
                  <a:pt x="434" y="4370"/>
                </a:cubicBezTo>
                <a:cubicBezTo>
                  <a:pt x="434" y="4370"/>
                  <a:pt x="422" y="4376"/>
                  <a:pt x="415" y="4376"/>
                </a:cubicBezTo>
                <a:close/>
                <a:moveTo>
                  <a:pt x="490" y="4382"/>
                </a:moveTo>
                <a:lnTo>
                  <a:pt x="490" y="4382"/>
                </a:lnTo>
                <a:cubicBezTo>
                  <a:pt x="490" y="4382"/>
                  <a:pt x="471" y="4333"/>
                  <a:pt x="465" y="4339"/>
                </a:cubicBezTo>
                <a:cubicBezTo>
                  <a:pt x="490" y="4314"/>
                  <a:pt x="552" y="4413"/>
                  <a:pt x="490" y="4382"/>
                </a:cubicBezTo>
                <a:close/>
                <a:moveTo>
                  <a:pt x="558" y="4556"/>
                </a:moveTo>
                <a:lnTo>
                  <a:pt x="558" y="4556"/>
                </a:lnTo>
                <a:cubicBezTo>
                  <a:pt x="552" y="4556"/>
                  <a:pt x="570" y="4550"/>
                  <a:pt x="570" y="4550"/>
                </a:cubicBezTo>
                <a:cubicBezTo>
                  <a:pt x="576" y="4556"/>
                  <a:pt x="558" y="4562"/>
                  <a:pt x="558" y="4556"/>
                </a:cubicBezTo>
                <a:close/>
                <a:moveTo>
                  <a:pt x="601" y="4692"/>
                </a:moveTo>
                <a:lnTo>
                  <a:pt x="601" y="4692"/>
                </a:lnTo>
                <a:cubicBezTo>
                  <a:pt x="601" y="4680"/>
                  <a:pt x="564" y="4674"/>
                  <a:pt x="601" y="4668"/>
                </a:cubicBezTo>
                <a:cubicBezTo>
                  <a:pt x="657" y="4668"/>
                  <a:pt x="601" y="4742"/>
                  <a:pt x="601" y="4692"/>
                </a:cubicBezTo>
                <a:close/>
                <a:moveTo>
                  <a:pt x="1296" y="1401"/>
                </a:moveTo>
                <a:cubicBezTo>
                  <a:pt x="1296" y="1401"/>
                  <a:pt x="1289" y="1401"/>
                  <a:pt x="1296" y="1401"/>
                </a:cubicBezTo>
                <a:close/>
                <a:moveTo>
                  <a:pt x="1320" y="5070"/>
                </a:moveTo>
                <a:lnTo>
                  <a:pt x="1320" y="5070"/>
                </a:lnTo>
                <a:cubicBezTo>
                  <a:pt x="1320" y="5064"/>
                  <a:pt x="1339" y="5058"/>
                  <a:pt x="1345" y="5064"/>
                </a:cubicBezTo>
                <a:cubicBezTo>
                  <a:pt x="1345" y="5064"/>
                  <a:pt x="1327" y="5070"/>
                  <a:pt x="1320" y="5070"/>
                </a:cubicBezTo>
                <a:close/>
                <a:moveTo>
                  <a:pt x="1327" y="1382"/>
                </a:moveTo>
                <a:lnTo>
                  <a:pt x="1327" y="1382"/>
                </a:lnTo>
                <a:cubicBezTo>
                  <a:pt x="1327" y="1388"/>
                  <a:pt x="1320" y="1388"/>
                  <a:pt x="1314" y="1388"/>
                </a:cubicBezTo>
                <a:cubicBezTo>
                  <a:pt x="1314" y="1401"/>
                  <a:pt x="1302" y="1394"/>
                  <a:pt x="1314" y="1388"/>
                </a:cubicBezTo>
                <a:cubicBezTo>
                  <a:pt x="1314" y="1382"/>
                  <a:pt x="1320" y="1382"/>
                  <a:pt x="1327" y="1382"/>
                </a:cubicBezTo>
                <a:cubicBezTo>
                  <a:pt x="1358" y="1363"/>
                  <a:pt x="1382" y="1345"/>
                  <a:pt x="1420" y="1339"/>
                </a:cubicBezTo>
                <a:cubicBezTo>
                  <a:pt x="1420" y="1332"/>
                  <a:pt x="1432" y="1339"/>
                  <a:pt x="1420" y="1339"/>
                </a:cubicBezTo>
                <a:cubicBezTo>
                  <a:pt x="1395" y="1357"/>
                  <a:pt x="1370" y="1376"/>
                  <a:pt x="1327" y="1382"/>
                </a:cubicBezTo>
                <a:close/>
                <a:moveTo>
                  <a:pt x="1401" y="4333"/>
                </a:moveTo>
                <a:lnTo>
                  <a:pt x="1401" y="4333"/>
                </a:lnTo>
                <a:cubicBezTo>
                  <a:pt x="1395" y="4327"/>
                  <a:pt x="1420" y="4320"/>
                  <a:pt x="1426" y="4327"/>
                </a:cubicBezTo>
                <a:cubicBezTo>
                  <a:pt x="1432" y="4333"/>
                  <a:pt x="1401" y="4339"/>
                  <a:pt x="1401" y="4333"/>
                </a:cubicBezTo>
                <a:close/>
                <a:moveTo>
                  <a:pt x="4643" y="5461"/>
                </a:moveTo>
                <a:lnTo>
                  <a:pt x="4643" y="5461"/>
                </a:lnTo>
                <a:cubicBezTo>
                  <a:pt x="4650" y="5467"/>
                  <a:pt x="4631" y="5473"/>
                  <a:pt x="4631" y="5467"/>
                </a:cubicBezTo>
                <a:cubicBezTo>
                  <a:pt x="4625" y="5467"/>
                  <a:pt x="4643" y="5461"/>
                  <a:pt x="4643" y="5461"/>
                </a:cubicBezTo>
                <a:close/>
                <a:moveTo>
                  <a:pt x="4693" y="5895"/>
                </a:moveTo>
                <a:lnTo>
                  <a:pt x="4693" y="5895"/>
                </a:lnTo>
                <a:cubicBezTo>
                  <a:pt x="4736" y="5889"/>
                  <a:pt x="4891" y="5883"/>
                  <a:pt x="4811" y="5895"/>
                </a:cubicBezTo>
                <a:cubicBezTo>
                  <a:pt x="4687" y="5920"/>
                  <a:pt x="4563" y="5926"/>
                  <a:pt x="4457" y="5944"/>
                </a:cubicBezTo>
                <a:cubicBezTo>
                  <a:pt x="4395" y="5957"/>
                  <a:pt x="4346" y="5975"/>
                  <a:pt x="4309" y="5975"/>
                </a:cubicBezTo>
                <a:cubicBezTo>
                  <a:pt x="4333" y="6007"/>
                  <a:pt x="4240" y="5963"/>
                  <a:pt x="4309" y="5975"/>
                </a:cubicBezTo>
                <a:cubicBezTo>
                  <a:pt x="4383" y="5951"/>
                  <a:pt x="4575" y="5914"/>
                  <a:pt x="4693" y="5895"/>
                </a:cubicBezTo>
                <a:close/>
                <a:moveTo>
                  <a:pt x="3732" y="6112"/>
                </a:moveTo>
                <a:lnTo>
                  <a:pt x="3732" y="6112"/>
                </a:lnTo>
                <a:cubicBezTo>
                  <a:pt x="3744" y="6112"/>
                  <a:pt x="3751" y="6112"/>
                  <a:pt x="3763" y="6112"/>
                </a:cubicBezTo>
                <a:cubicBezTo>
                  <a:pt x="3738" y="6112"/>
                  <a:pt x="3751" y="6087"/>
                  <a:pt x="3775" y="6099"/>
                </a:cubicBezTo>
                <a:cubicBezTo>
                  <a:pt x="3775" y="6087"/>
                  <a:pt x="3794" y="6093"/>
                  <a:pt x="3800" y="6093"/>
                </a:cubicBezTo>
                <a:cubicBezTo>
                  <a:pt x="3806" y="6081"/>
                  <a:pt x="3819" y="6087"/>
                  <a:pt x="3831" y="6087"/>
                </a:cubicBezTo>
                <a:cubicBezTo>
                  <a:pt x="3831" y="6106"/>
                  <a:pt x="3850" y="6087"/>
                  <a:pt x="3837" y="6087"/>
                </a:cubicBezTo>
                <a:cubicBezTo>
                  <a:pt x="3862" y="6081"/>
                  <a:pt x="3899" y="6068"/>
                  <a:pt x="3893" y="6068"/>
                </a:cubicBezTo>
                <a:lnTo>
                  <a:pt x="3887" y="6068"/>
                </a:lnTo>
                <a:cubicBezTo>
                  <a:pt x="3893" y="6068"/>
                  <a:pt x="3893" y="6068"/>
                  <a:pt x="3893" y="6068"/>
                </a:cubicBezTo>
                <a:cubicBezTo>
                  <a:pt x="3906" y="6068"/>
                  <a:pt x="3912" y="6068"/>
                  <a:pt x="3924" y="6062"/>
                </a:cubicBezTo>
                <a:cubicBezTo>
                  <a:pt x="3943" y="6062"/>
                  <a:pt x="3955" y="6050"/>
                  <a:pt x="3992" y="6056"/>
                </a:cubicBezTo>
                <a:cubicBezTo>
                  <a:pt x="3980" y="6044"/>
                  <a:pt x="3986" y="6044"/>
                  <a:pt x="4005" y="6044"/>
                </a:cubicBezTo>
                <a:cubicBezTo>
                  <a:pt x="4104" y="6025"/>
                  <a:pt x="4185" y="6000"/>
                  <a:pt x="4265" y="5988"/>
                </a:cubicBezTo>
                <a:cubicBezTo>
                  <a:pt x="4302" y="5982"/>
                  <a:pt x="4278" y="5988"/>
                  <a:pt x="4271" y="5994"/>
                </a:cubicBezTo>
                <a:cubicBezTo>
                  <a:pt x="4246" y="6007"/>
                  <a:pt x="4073" y="6044"/>
                  <a:pt x="3992" y="6056"/>
                </a:cubicBezTo>
                <a:cubicBezTo>
                  <a:pt x="3893" y="6081"/>
                  <a:pt x="3782" y="6124"/>
                  <a:pt x="3676" y="6143"/>
                </a:cubicBezTo>
                <a:cubicBezTo>
                  <a:pt x="3658" y="6143"/>
                  <a:pt x="3639" y="6137"/>
                  <a:pt x="3620" y="6143"/>
                </a:cubicBezTo>
                <a:cubicBezTo>
                  <a:pt x="3614" y="6143"/>
                  <a:pt x="3614" y="6155"/>
                  <a:pt x="3614" y="6155"/>
                </a:cubicBezTo>
                <a:cubicBezTo>
                  <a:pt x="3552" y="6174"/>
                  <a:pt x="3484" y="6180"/>
                  <a:pt x="3422" y="6192"/>
                </a:cubicBezTo>
                <a:cubicBezTo>
                  <a:pt x="3416" y="6192"/>
                  <a:pt x="3416" y="6205"/>
                  <a:pt x="3410" y="6205"/>
                </a:cubicBezTo>
                <a:cubicBezTo>
                  <a:pt x="3410" y="6205"/>
                  <a:pt x="3391" y="6192"/>
                  <a:pt x="3391" y="6199"/>
                </a:cubicBezTo>
                <a:cubicBezTo>
                  <a:pt x="3391" y="6186"/>
                  <a:pt x="3422" y="6186"/>
                  <a:pt x="3459" y="6174"/>
                </a:cubicBezTo>
                <a:cubicBezTo>
                  <a:pt x="3521" y="6162"/>
                  <a:pt x="3645" y="6124"/>
                  <a:pt x="3726" y="6118"/>
                </a:cubicBezTo>
                <a:cubicBezTo>
                  <a:pt x="3720" y="6118"/>
                  <a:pt x="3720" y="6118"/>
                  <a:pt x="3720" y="6118"/>
                </a:cubicBezTo>
                <a:cubicBezTo>
                  <a:pt x="3720" y="6124"/>
                  <a:pt x="3732" y="6118"/>
                  <a:pt x="3732" y="6112"/>
                </a:cubicBezTo>
                <a:close/>
                <a:moveTo>
                  <a:pt x="4618" y="5467"/>
                </a:moveTo>
                <a:lnTo>
                  <a:pt x="4618" y="5467"/>
                </a:lnTo>
                <a:cubicBezTo>
                  <a:pt x="4618" y="5467"/>
                  <a:pt x="4594" y="5492"/>
                  <a:pt x="4581" y="5473"/>
                </a:cubicBezTo>
                <a:cubicBezTo>
                  <a:pt x="4581" y="5473"/>
                  <a:pt x="4612" y="5467"/>
                  <a:pt x="4618" y="5467"/>
                </a:cubicBezTo>
                <a:close/>
                <a:moveTo>
                  <a:pt x="4569" y="5473"/>
                </a:moveTo>
                <a:lnTo>
                  <a:pt x="4569" y="5473"/>
                </a:lnTo>
                <a:cubicBezTo>
                  <a:pt x="4569" y="5473"/>
                  <a:pt x="4544" y="5498"/>
                  <a:pt x="4532" y="5480"/>
                </a:cubicBezTo>
                <a:cubicBezTo>
                  <a:pt x="4532" y="5480"/>
                  <a:pt x="4563" y="5473"/>
                  <a:pt x="4569" y="5473"/>
                </a:cubicBezTo>
                <a:close/>
                <a:moveTo>
                  <a:pt x="4519" y="5480"/>
                </a:moveTo>
                <a:lnTo>
                  <a:pt x="4519" y="5480"/>
                </a:lnTo>
                <a:cubicBezTo>
                  <a:pt x="4519" y="5486"/>
                  <a:pt x="4501" y="5492"/>
                  <a:pt x="4494" y="5492"/>
                </a:cubicBezTo>
                <a:cubicBezTo>
                  <a:pt x="4494" y="5486"/>
                  <a:pt x="4513" y="5480"/>
                  <a:pt x="4519" y="5480"/>
                </a:cubicBezTo>
                <a:close/>
                <a:moveTo>
                  <a:pt x="4309" y="5517"/>
                </a:moveTo>
                <a:lnTo>
                  <a:pt x="4309" y="5517"/>
                </a:lnTo>
                <a:cubicBezTo>
                  <a:pt x="4346" y="5511"/>
                  <a:pt x="4445" y="5486"/>
                  <a:pt x="4470" y="5486"/>
                </a:cubicBezTo>
                <a:cubicBezTo>
                  <a:pt x="4457" y="5486"/>
                  <a:pt x="4439" y="5504"/>
                  <a:pt x="4408" y="5511"/>
                </a:cubicBezTo>
                <a:cubicBezTo>
                  <a:pt x="3986" y="5597"/>
                  <a:pt x="3608" y="5690"/>
                  <a:pt x="3224" y="5783"/>
                </a:cubicBezTo>
                <a:cubicBezTo>
                  <a:pt x="3217" y="5808"/>
                  <a:pt x="3193" y="5777"/>
                  <a:pt x="3224" y="5783"/>
                </a:cubicBezTo>
                <a:cubicBezTo>
                  <a:pt x="3565" y="5697"/>
                  <a:pt x="3943" y="5585"/>
                  <a:pt x="4309" y="5517"/>
                </a:cubicBezTo>
                <a:close/>
                <a:moveTo>
                  <a:pt x="3025" y="4884"/>
                </a:moveTo>
                <a:lnTo>
                  <a:pt x="3025" y="4884"/>
                </a:lnTo>
                <a:cubicBezTo>
                  <a:pt x="3056" y="4847"/>
                  <a:pt x="3100" y="4829"/>
                  <a:pt x="3143" y="4798"/>
                </a:cubicBezTo>
                <a:cubicBezTo>
                  <a:pt x="3187" y="4760"/>
                  <a:pt x="3217" y="4723"/>
                  <a:pt x="3261" y="4705"/>
                </a:cubicBezTo>
                <a:cubicBezTo>
                  <a:pt x="3267" y="4705"/>
                  <a:pt x="3261" y="4699"/>
                  <a:pt x="3273" y="4699"/>
                </a:cubicBezTo>
                <a:cubicBezTo>
                  <a:pt x="3298" y="4692"/>
                  <a:pt x="3230" y="4742"/>
                  <a:pt x="3230" y="4742"/>
                </a:cubicBezTo>
                <a:cubicBezTo>
                  <a:pt x="3224" y="4742"/>
                  <a:pt x="3242" y="4748"/>
                  <a:pt x="3242" y="4748"/>
                </a:cubicBezTo>
                <a:cubicBezTo>
                  <a:pt x="3205" y="4785"/>
                  <a:pt x="3094" y="4884"/>
                  <a:pt x="3025" y="4916"/>
                </a:cubicBezTo>
                <a:cubicBezTo>
                  <a:pt x="3000" y="4922"/>
                  <a:pt x="3013" y="4903"/>
                  <a:pt x="3025" y="4884"/>
                </a:cubicBezTo>
                <a:close/>
                <a:moveTo>
                  <a:pt x="3019" y="5839"/>
                </a:moveTo>
                <a:cubicBezTo>
                  <a:pt x="3019" y="5839"/>
                  <a:pt x="3050" y="5845"/>
                  <a:pt x="3019" y="5839"/>
                </a:cubicBezTo>
                <a:close/>
                <a:moveTo>
                  <a:pt x="2697" y="6292"/>
                </a:moveTo>
                <a:lnTo>
                  <a:pt x="2697" y="6292"/>
                </a:lnTo>
                <a:lnTo>
                  <a:pt x="2684" y="6298"/>
                </a:lnTo>
                <a:cubicBezTo>
                  <a:pt x="2678" y="6292"/>
                  <a:pt x="2691" y="6285"/>
                  <a:pt x="2697" y="6292"/>
                </a:cubicBezTo>
                <a:close/>
                <a:moveTo>
                  <a:pt x="2666" y="6298"/>
                </a:moveTo>
                <a:lnTo>
                  <a:pt x="2666" y="6298"/>
                </a:lnTo>
                <a:cubicBezTo>
                  <a:pt x="2672" y="6298"/>
                  <a:pt x="2647" y="6304"/>
                  <a:pt x="2647" y="6304"/>
                </a:cubicBezTo>
                <a:cubicBezTo>
                  <a:pt x="2641" y="6298"/>
                  <a:pt x="2666" y="6292"/>
                  <a:pt x="2666" y="6298"/>
                </a:cubicBezTo>
                <a:close/>
                <a:moveTo>
                  <a:pt x="2641" y="6304"/>
                </a:moveTo>
                <a:lnTo>
                  <a:pt x="2641" y="6304"/>
                </a:lnTo>
                <a:cubicBezTo>
                  <a:pt x="2641" y="6304"/>
                  <a:pt x="2622" y="6316"/>
                  <a:pt x="2616" y="6310"/>
                </a:cubicBezTo>
                <a:cubicBezTo>
                  <a:pt x="2616" y="6304"/>
                  <a:pt x="2635" y="6298"/>
                  <a:pt x="2641" y="6304"/>
                </a:cubicBezTo>
                <a:close/>
                <a:moveTo>
                  <a:pt x="2610" y="3651"/>
                </a:moveTo>
                <a:lnTo>
                  <a:pt x="2610" y="3651"/>
                </a:lnTo>
                <a:cubicBezTo>
                  <a:pt x="2616" y="3657"/>
                  <a:pt x="2598" y="3663"/>
                  <a:pt x="2598" y="3657"/>
                </a:cubicBezTo>
                <a:cubicBezTo>
                  <a:pt x="2591" y="3657"/>
                  <a:pt x="2610" y="3651"/>
                  <a:pt x="2610" y="3651"/>
                </a:cubicBezTo>
                <a:close/>
                <a:moveTo>
                  <a:pt x="2350" y="3725"/>
                </a:moveTo>
                <a:lnTo>
                  <a:pt x="2350" y="3725"/>
                </a:lnTo>
                <a:cubicBezTo>
                  <a:pt x="2356" y="3713"/>
                  <a:pt x="2368" y="3719"/>
                  <a:pt x="2381" y="3719"/>
                </a:cubicBezTo>
                <a:cubicBezTo>
                  <a:pt x="2399" y="3701"/>
                  <a:pt x="2424" y="3701"/>
                  <a:pt x="2455" y="3694"/>
                </a:cubicBezTo>
                <a:cubicBezTo>
                  <a:pt x="2461" y="3682"/>
                  <a:pt x="2474" y="3688"/>
                  <a:pt x="2486" y="3688"/>
                </a:cubicBezTo>
                <a:cubicBezTo>
                  <a:pt x="2486" y="3676"/>
                  <a:pt x="2505" y="3682"/>
                  <a:pt x="2511" y="3682"/>
                </a:cubicBezTo>
                <a:cubicBezTo>
                  <a:pt x="2517" y="3669"/>
                  <a:pt x="2529" y="3676"/>
                  <a:pt x="2542" y="3676"/>
                </a:cubicBezTo>
                <a:cubicBezTo>
                  <a:pt x="2554" y="3651"/>
                  <a:pt x="2585" y="3682"/>
                  <a:pt x="2542" y="3676"/>
                </a:cubicBezTo>
                <a:cubicBezTo>
                  <a:pt x="2542" y="3682"/>
                  <a:pt x="2523" y="3682"/>
                  <a:pt x="2511" y="3682"/>
                </a:cubicBezTo>
                <a:cubicBezTo>
                  <a:pt x="2511" y="3694"/>
                  <a:pt x="2498" y="3688"/>
                  <a:pt x="2486" y="3688"/>
                </a:cubicBezTo>
                <a:cubicBezTo>
                  <a:pt x="2486" y="3701"/>
                  <a:pt x="2467" y="3694"/>
                  <a:pt x="2455" y="3694"/>
                </a:cubicBezTo>
                <a:cubicBezTo>
                  <a:pt x="2436" y="3707"/>
                  <a:pt x="2411" y="3713"/>
                  <a:pt x="2381" y="3719"/>
                </a:cubicBezTo>
                <a:cubicBezTo>
                  <a:pt x="2381" y="3725"/>
                  <a:pt x="2362" y="3725"/>
                  <a:pt x="2350" y="3725"/>
                </a:cubicBezTo>
                <a:close/>
                <a:moveTo>
                  <a:pt x="2480" y="6347"/>
                </a:moveTo>
                <a:cubicBezTo>
                  <a:pt x="2480" y="6347"/>
                  <a:pt x="2443" y="6335"/>
                  <a:pt x="2480" y="6347"/>
                </a:cubicBezTo>
                <a:close/>
                <a:moveTo>
                  <a:pt x="2319" y="3731"/>
                </a:moveTo>
                <a:lnTo>
                  <a:pt x="2319" y="3731"/>
                </a:lnTo>
                <a:cubicBezTo>
                  <a:pt x="2319" y="3731"/>
                  <a:pt x="2306" y="3738"/>
                  <a:pt x="2300" y="3738"/>
                </a:cubicBezTo>
                <a:cubicBezTo>
                  <a:pt x="2300" y="3731"/>
                  <a:pt x="2312" y="3725"/>
                  <a:pt x="2319" y="3731"/>
                </a:cubicBezTo>
                <a:close/>
                <a:moveTo>
                  <a:pt x="2275" y="3744"/>
                </a:moveTo>
                <a:lnTo>
                  <a:pt x="2275" y="3744"/>
                </a:lnTo>
                <a:cubicBezTo>
                  <a:pt x="2281" y="3750"/>
                  <a:pt x="2257" y="3756"/>
                  <a:pt x="2257" y="3750"/>
                </a:cubicBezTo>
                <a:cubicBezTo>
                  <a:pt x="2250" y="3750"/>
                  <a:pt x="2269" y="3738"/>
                  <a:pt x="2275" y="3744"/>
                </a:cubicBezTo>
                <a:close/>
                <a:moveTo>
                  <a:pt x="2244" y="3750"/>
                </a:moveTo>
                <a:lnTo>
                  <a:pt x="2244" y="3750"/>
                </a:lnTo>
                <a:cubicBezTo>
                  <a:pt x="2250" y="3756"/>
                  <a:pt x="2232" y="3762"/>
                  <a:pt x="2226" y="3756"/>
                </a:cubicBezTo>
                <a:cubicBezTo>
                  <a:pt x="2219" y="3756"/>
                  <a:pt x="2244" y="3750"/>
                  <a:pt x="2244" y="3750"/>
                </a:cubicBezTo>
                <a:close/>
                <a:moveTo>
                  <a:pt x="2219" y="3756"/>
                </a:moveTo>
                <a:lnTo>
                  <a:pt x="2219" y="3756"/>
                </a:lnTo>
                <a:cubicBezTo>
                  <a:pt x="2219" y="3762"/>
                  <a:pt x="2207" y="3769"/>
                  <a:pt x="2207" y="3762"/>
                </a:cubicBezTo>
                <a:cubicBezTo>
                  <a:pt x="2201" y="3762"/>
                  <a:pt x="2219" y="3756"/>
                  <a:pt x="2219" y="3756"/>
                </a:cubicBezTo>
                <a:close/>
                <a:moveTo>
                  <a:pt x="2151" y="998"/>
                </a:moveTo>
                <a:lnTo>
                  <a:pt x="2151" y="998"/>
                </a:lnTo>
                <a:cubicBezTo>
                  <a:pt x="2157" y="985"/>
                  <a:pt x="2164" y="979"/>
                  <a:pt x="2182" y="985"/>
                </a:cubicBezTo>
                <a:cubicBezTo>
                  <a:pt x="2207" y="954"/>
                  <a:pt x="2238" y="985"/>
                  <a:pt x="2182" y="985"/>
                </a:cubicBezTo>
                <a:cubicBezTo>
                  <a:pt x="2176" y="991"/>
                  <a:pt x="2164" y="998"/>
                  <a:pt x="2151" y="998"/>
                </a:cubicBezTo>
                <a:close/>
                <a:moveTo>
                  <a:pt x="2182" y="3775"/>
                </a:moveTo>
                <a:lnTo>
                  <a:pt x="2182" y="3775"/>
                </a:lnTo>
                <a:cubicBezTo>
                  <a:pt x="2182" y="3769"/>
                  <a:pt x="2195" y="3762"/>
                  <a:pt x="2201" y="3762"/>
                </a:cubicBezTo>
                <a:cubicBezTo>
                  <a:pt x="2201" y="3769"/>
                  <a:pt x="2188" y="3775"/>
                  <a:pt x="2182" y="3775"/>
                </a:cubicBezTo>
                <a:close/>
                <a:moveTo>
                  <a:pt x="2120" y="1010"/>
                </a:moveTo>
                <a:cubicBezTo>
                  <a:pt x="2120" y="1010"/>
                  <a:pt x="2126" y="1016"/>
                  <a:pt x="2120" y="1010"/>
                </a:cubicBezTo>
                <a:close/>
                <a:moveTo>
                  <a:pt x="2102" y="1016"/>
                </a:moveTo>
                <a:cubicBezTo>
                  <a:pt x="2102" y="1016"/>
                  <a:pt x="2126" y="1023"/>
                  <a:pt x="2102" y="1016"/>
                </a:cubicBezTo>
                <a:close/>
                <a:moveTo>
                  <a:pt x="2095" y="3793"/>
                </a:moveTo>
                <a:lnTo>
                  <a:pt x="2095" y="3793"/>
                </a:lnTo>
                <a:cubicBezTo>
                  <a:pt x="2095" y="3800"/>
                  <a:pt x="2083" y="3800"/>
                  <a:pt x="2077" y="3800"/>
                </a:cubicBezTo>
                <a:cubicBezTo>
                  <a:pt x="2077" y="3800"/>
                  <a:pt x="2089" y="3793"/>
                  <a:pt x="2095" y="3793"/>
                </a:cubicBezTo>
                <a:close/>
                <a:moveTo>
                  <a:pt x="2040" y="1047"/>
                </a:moveTo>
                <a:lnTo>
                  <a:pt x="2040" y="1047"/>
                </a:lnTo>
                <a:cubicBezTo>
                  <a:pt x="2040" y="1041"/>
                  <a:pt x="2040" y="1035"/>
                  <a:pt x="2052" y="1041"/>
                </a:cubicBezTo>
                <a:cubicBezTo>
                  <a:pt x="2052" y="1016"/>
                  <a:pt x="2077" y="1047"/>
                  <a:pt x="2052" y="1041"/>
                </a:cubicBezTo>
                <a:cubicBezTo>
                  <a:pt x="2052" y="1041"/>
                  <a:pt x="2046" y="1047"/>
                  <a:pt x="2040" y="1047"/>
                </a:cubicBezTo>
                <a:close/>
                <a:moveTo>
                  <a:pt x="1990" y="1066"/>
                </a:moveTo>
                <a:cubicBezTo>
                  <a:pt x="1990" y="1066"/>
                  <a:pt x="2015" y="1072"/>
                  <a:pt x="1990" y="1066"/>
                </a:cubicBezTo>
                <a:close/>
                <a:moveTo>
                  <a:pt x="1940" y="3837"/>
                </a:moveTo>
                <a:lnTo>
                  <a:pt x="1940" y="3837"/>
                </a:lnTo>
                <a:cubicBezTo>
                  <a:pt x="1940" y="3837"/>
                  <a:pt x="1928" y="3843"/>
                  <a:pt x="1922" y="3843"/>
                </a:cubicBezTo>
                <a:cubicBezTo>
                  <a:pt x="1922" y="3837"/>
                  <a:pt x="1934" y="3831"/>
                  <a:pt x="1940" y="3837"/>
                </a:cubicBezTo>
                <a:close/>
                <a:moveTo>
                  <a:pt x="1940" y="4203"/>
                </a:moveTo>
                <a:lnTo>
                  <a:pt x="1940" y="4203"/>
                </a:lnTo>
                <a:cubicBezTo>
                  <a:pt x="1940" y="4203"/>
                  <a:pt x="1916" y="4209"/>
                  <a:pt x="1909" y="4209"/>
                </a:cubicBezTo>
                <a:cubicBezTo>
                  <a:pt x="1909" y="4203"/>
                  <a:pt x="1934" y="4196"/>
                  <a:pt x="1940" y="4203"/>
                </a:cubicBezTo>
                <a:close/>
                <a:moveTo>
                  <a:pt x="1916" y="3843"/>
                </a:moveTo>
                <a:lnTo>
                  <a:pt x="1916" y="3843"/>
                </a:lnTo>
                <a:cubicBezTo>
                  <a:pt x="1922" y="3843"/>
                  <a:pt x="1903" y="3849"/>
                  <a:pt x="1903" y="3849"/>
                </a:cubicBezTo>
                <a:cubicBezTo>
                  <a:pt x="1897" y="3849"/>
                  <a:pt x="1916" y="3843"/>
                  <a:pt x="1916" y="3843"/>
                </a:cubicBezTo>
                <a:close/>
                <a:moveTo>
                  <a:pt x="1835" y="1134"/>
                </a:moveTo>
                <a:lnTo>
                  <a:pt x="1835" y="1134"/>
                </a:lnTo>
                <a:cubicBezTo>
                  <a:pt x="1835" y="1128"/>
                  <a:pt x="1847" y="1128"/>
                  <a:pt x="1854" y="1128"/>
                </a:cubicBezTo>
                <a:cubicBezTo>
                  <a:pt x="1854" y="1122"/>
                  <a:pt x="1860" y="1122"/>
                  <a:pt x="1866" y="1122"/>
                </a:cubicBezTo>
                <a:cubicBezTo>
                  <a:pt x="1872" y="1115"/>
                  <a:pt x="1872" y="1115"/>
                  <a:pt x="1885" y="1115"/>
                </a:cubicBezTo>
                <a:cubicBezTo>
                  <a:pt x="1885" y="1109"/>
                  <a:pt x="1891" y="1109"/>
                  <a:pt x="1897" y="1109"/>
                </a:cubicBezTo>
                <a:cubicBezTo>
                  <a:pt x="1897" y="1091"/>
                  <a:pt x="1928" y="1115"/>
                  <a:pt x="1897" y="1109"/>
                </a:cubicBezTo>
                <a:cubicBezTo>
                  <a:pt x="1897" y="1115"/>
                  <a:pt x="1891" y="1115"/>
                  <a:pt x="1885" y="1115"/>
                </a:cubicBezTo>
                <a:cubicBezTo>
                  <a:pt x="1878" y="1122"/>
                  <a:pt x="1878" y="1122"/>
                  <a:pt x="1866" y="1122"/>
                </a:cubicBezTo>
                <a:cubicBezTo>
                  <a:pt x="1866" y="1128"/>
                  <a:pt x="1860" y="1128"/>
                  <a:pt x="1854" y="1128"/>
                </a:cubicBezTo>
                <a:cubicBezTo>
                  <a:pt x="1854" y="1140"/>
                  <a:pt x="1841" y="1140"/>
                  <a:pt x="1835" y="1134"/>
                </a:cubicBezTo>
                <a:close/>
                <a:moveTo>
                  <a:pt x="1872" y="3855"/>
                </a:moveTo>
                <a:lnTo>
                  <a:pt x="1872" y="3855"/>
                </a:lnTo>
                <a:cubicBezTo>
                  <a:pt x="1872" y="3855"/>
                  <a:pt x="1885" y="3849"/>
                  <a:pt x="1891" y="3849"/>
                </a:cubicBezTo>
                <a:cubicBezTo>
                  <a:pt x="1891" y="3855"/>
                  <a:pt x="1878" y="3855"/>
                  <a:pt x="1872" y="3855"/>
                </a:cubicBezTo>
                <a:close/>
                <a:moveTo>
                  <a:pt x="1897" y="3986"/>
                </a:moveTo>
                <a:lnTo>
                  <a:pt x="1897" y="3986"/>
                </a:lnTo>
                <a:cubicBezTo>
                  <a:pt x="1953" y="3973"/>
                  <a:pt x="1829" y="4017"/>
                  <a:pt x="1816" y="4004"/>
                </a:cubicBezTo>
                <a:cubicBezTo>
                  <a:pt x="1816" y="3998"/>
                  <a:pt x="1872" y="3986"/>
                  <a:pt x="1897" y="3986"/>
                </a:cubicBezTo>
                <a:close/>
                <a:moveTo>
                  <a:pt x="1655" y="1221"/>
                </a:moveTo>
                <a:lnTo>
                  <a:pt x="1655" y="1221"/>
                </a:lnTo>
                <a:cubicBezTo>
                  <a:pt x="1686" y="1202"/>
                  <a:pt x="1711" y="1184"/>
                  <a:pt x="1748" y="1177"/>
                </a:cubicBezTo>
                <a:cubicBezTo>
                  <a:pt x="1748" y="1171"/>
                  <a:pt x="1754" y="1171"/>
                  <a:pt x="1761" y="1171"/>
                </a:cubicBezTo>
                <a:cubicBezTo>
                  <a:pt x="1767" y="1165"/>
                  <a:pt x="1767" y="1165"/>
                  <a:pt x="1779" y="1165"/>
                </a:cubicBezTo>
                <a:cubicBezTo>
                  <a:pt x="1779" y="1159"/>
                  <a:pt x="1785" y="1159"/>
                  <a:pt x="1792" y="1159"/>
                </a:cubicBezTo>
                <a:cubicBezTo>
                  <a:pt x="1792" y="1153"/>
                  <a:pt x="1798" y="1153"/>
                  <a:pt x="1804" y="1153"/>
                </a:cubicBezTo>
                <a:cubicBezTo>
                  <a:pt x="1804" y="1128"/>
                  <a:pt x="1835" y="1159"/>
                  <a:pt x="1804" y="1153"/>
                </a:cubicBezTo>
                <a:cubicBezTo>
                  <a:pt x="1804" y="1159"/>
                  <a:pt x="1798" y="1159"/>
                  <a:pt x="1792" y="1159"/>
                </a:cubicBezTo>
                <a:cubicBezTo>
                  <a:pt x="1792" y="1165"/>
                  <a:pt x="1785" y="1165"/>
                  <a:pt x="1779" y="1165"/>
                </a:cubicBezTo>
                <a:cubicBezTo>
                  <a:pt x="1773" y="1171"/>
                  <a:pt x="1773" y="1171"/>
                  <a:pt x="1761" y="1171"/>
                </a:cubicBezTo>
                <a:cubicBezTo>
                  <a:pt x="1761" y="1177"/>
                  <a:pt x="1754" y="1177"/>
                  <a:pt x="1748" y="1177"/>
                </a:cubicBezTo>
                <a:cubicBezTo>
                  <a:pt x="1724" y="1196"/>
                  <a:pt x="1699" y="1215"/>
                  <a:pt x="1655" y="1221"/>
                </a:cubicBezTo>
                <a:close/>
                <a:moveTo>
                  <a:pt x="1792" y="4010"/>
                </a:moveTo>
                <a:lnTo>
                  <a:pt x="1792" y="4010"/>
                </a:lnTo>
                <a:cubicBezTo>
                  <a:pt x="1785" y="4004"/>
                  <a:pt x="1810" y="3998"/>
                  <a:pt x="1810" y="4004"/>
                </a:cubicBezTo>
                <a:cubicBezTo>
                  <a:pt x="1816" y="4004"/>
                  <a:pt x="1798" y="4017"/>
                  <a:pt x="1792" y="4010"/>
                </a:cubicBezTo>
                <a:close/>
                <a:moveTo>
                  <a:pt x="1618" y="1239"/>
                </a:moveTo>
                <a:lnTo>
                  <a:pt x="1618" y="1239"/>
                </a:lnTo>
                <a:cubicBezTo>
                  <a:pt x="1618" y="1239"/>
                  <a:pt x="1624" y="1233"/>
                  <a:pt x="1630" y="1233"/>
                </a:cubicBezTo>
                <a:cubicBezTo>
                  <a:pt x="1630" y="1215"/>
                  <a:pt x="1661" y="1239"/>
                  <a:pt x="1630" y="1233"/>
                </a:cubicBezTo>
                <a:cubicBezTo>
                  <a:pt x="1630" y="1239"/>
                  <a:pt x="1624" y="1246"/>
                  <a:pt x="1618" y="1239"/>
                </a:cubicBezTo>
                <a:close/>
                <a:moveTo>
                  <a:pt x="1575" y="1215"/>
                </a:moveTo>
                <a:lnTo>
                  <a:pt x="1575" y="1215"/>
                </a:lnTo>
                <a:cubicBezTo>
                  <a:pt x="1575" y="1208"/>
                  <a:pt x="1581" y="1208"/>
                  <a:pt x="1587" y="1208"/>
                </a:cubicBezTo>
                <a:cubicBezTo>
                  <a:pt x="1587" y="1184"/>
                  <a:pt x="1618" y="1215"/>
                  <a:pt x="1587" y="1208"/>
                </a:cubicBezTo>
                <a:cubicBezTo>
                  <a:pt x="1587" y="1215"/>
                  <a:pt x="1581" y="1215"/>
                  <a:pt x="1575" y="1215"/>
                </a:cubicBezTo>
                <a:close/>
                <a:moveTo>
                  <a:pt x="1469" y="4320"/>
                </a:moveTo>
                <a:lnTo>
                  <a:pt x="1469" y="4320"/>
                </a:lnTo>
                <a:cubicBezTo>
                  <a:pt x="1463" y="4314"/>
                  <a:pt x="1482" y="4308"/>
                  <a:pt x="1482" y="4314"/>
                </a:cubicBezTo>
                <a:cubicBezTo>
                  <a:pt x="1488" y="4314"/>
                  <a:pt x="1469" y="4320"/>
                  <a:pt x="1469" y="4320"/>
                </a:cubicBezTo>
                <a:close/>
                <a:moveTo>
                  <a:pt x="1519" y="1289"/>
                </a:moveTo>
                <a:lnTo>
                  <a:pt x="1519" y="1289"/>
                </a:lnTo>
                <a:cubicBezTo>
                  <a:pt x="1519" y="1295"/>
                  <a:pt x="1513" y="1301"/>
                  <a:pt x="1506" y="1295"/>
                </a:cubicBezTo>
                <a:cubicBezTo>
                  <a:pt x="1500" y="1320"/>
                  <a:pt x="1476" y="1289"/>
                  <a:pt x="1506" y="1295"/>
                </a:cubicBezTo>
                <a:cubicBezTo>
                  <a:pt x="1506" y="1295"/>
                  <a:pt x="1513" y="1289"/>
                  <a:pt x="1519" y="1289"/>
                </a:cubicBezTo>
                <a:cubicBezTo>
                  <a:pt x="1519" y="1283"/>
                  <a:pt x="1525" y="1283"/>
                  <a:pt x="1531" y="1283"/>
                </a:cubicBezTo>
                <a:cubicBezTo>
                  <a:pt x="1531" y="1277"/>
                  <a:pt x="1537" y="1277"/>
                  <a:pt x="1544" y="1277"/>
                </a:cubicBezTo>
                <a:cubicBezTo>
                  <a:pt x="1550" y="1258"/>
                  <a:pt x="1575" y="1283"/>
                  <a:pt x="1544" y="1277"/>
                </a:cubicBezTo>
                <a:cubicBezTo>
                  <a:pt x="1544" y="1283"/>
                  <a:pt x="1537" y="1283"/>
                  <a:pt x="1531" y="1283"/>
                </a:cubicBezTo>
                <a:cubicBezTo>
                  <a:pt x="1531" y="1289"/>
                  <a:pt x="1525" y="1289"/>
                  <a:pt x="1519" y="1289"/>
                </a:cubicBezTo>
                <a:close/>
                <a:moveTo>
                  <a:pt x="1600" y="6595"/>
                </a:moveTo>
                <a:lnTo>
                  <a:pt x="1600" y="6595"/>
                </a:lnTo>
                <a:cubicBezTo>
                  <a:pt x="1606" y="6626"/>
                  <a:pt x="1643" y="6651"/>
                  <a:pt x="1612" y="6626"/>
                </a:cubicBezTo>
                <a:cubicBezTo>
                  <a:pt x="1600" y="6620"/>
                  <a:pt x="1581" y="6614"/>
                  <a:pt x="1575" y="6595"/>
                </a:cubicBezTo>
                <a:cubicBezTo>
                  <a:pt x="1562" y="6571"/>
                  <a:pt x="1568" y="6502"/>
                  <a:pt x="1575" y="6496"/>
                </a:cubicBezTo>
                <a:cubicBezTo>
                  <a:pt x="1581" y="6490"/>
                  <a:pt x="1600" y="6465"/>
                  <a:pt x="1618" y="6465"/>
                </a:cubicBezTo>
                <a:cubicBezTo>
                  <a:pt x="1612" y="6465"/>
                  <a:pt x="1630" y="6453"/>
                  <a:pt x="1630" y="6459"/>
                </a:cubicBezTo>
                <a:cubicBezTo>
                  <a:pt x="1630" y="6490"/>
                  <a:pt x="1587" y="6540"/>
                  <a:pt x="1600" y="6595"/>
                </a:cubicBezTo>
                <a:close/>
                <a:moveTo>
                  <a:pt x="1655" y="4376"/>
                </a:moveTo>
                <a:lnTo>
                  <a:pt x="1655" y="4376"/>
                </a:lnTo>
                <a:cubicBezTo>
                  <a:pt x="1624" y="4382"/>
                  <a:pt x="1537" y="4420"/>
                  <a:pt x="1525" y="4401"/>
                </a:cubicBezTo>
                <a:cubicBezTo>
                  <a:pt x="1519" y="4401"/>
                  <a:pt x="1637" y="4376"/>
                  <a:pt x="1643" y="4376"/>
                </a:cubicBezTo>
                <a:cubicBezTo>
                  <a:pt x="1692" y="4364"/>
                  <a:pt x="1717" y="4351"/>
                  <a:pt x="1761" y="4345"/>
                </a:cubicBezTo>
                <a:cubicBezTo>
                  <a:pt x="1816" y="4345"/>
                  <a:pt x="1717" y="4364"/>
                  <a:pt x="1655" y="4376"/>
                </a:cubicBezTo>
                <a:close/>
                <a:moveTo>
                  <a:pt x="1699" y="6868"/>
                </a:moveTo>
                <a:lnTo>
                  <a:pt x="1699" y="6868"/>
                </a:lnTo>
                <a:lnTo>
                  <a:pt x="1711" y="6862"/>
                </a:lnTo>
                <a:cubicBezTo>
                  <a:pt x="1717" y="6868"/>
                  <a:pt x="1705" y="6874"/>
                  <a:pt x="1699" y="6868"/>
                </a:cubicBezTo>
                <a:close/>
                <a:moveTo>
                  <a:pt x="1711" y="7011"/>
                </a:moveTo>
                <a:lnTo>
                  <a:pt x="1711" y="7011"/>
                </a:lnTo>
                <a:cubicBezTo>
                  <a:pt x="1699" y="7017"/>
                  <a:pt x="1674" y="6967"/>
                  <a:pt x="1692" y="6949"/>
                </a:cubicBezTo>
                <a:cubicBezTo>
                  <a:pt x="1717" y="6924"/>
                  <a:pt x="1748" y="7005"/>
                  <a:pt x="1711" y="7011"/>
                </a:cubicBezTo>
                <a:close/>
                <a:moveTo>
                  <a:pt x="1742" y="7160"/>
                </a:moveTo>
                <a:lnTo>
                  <a:pt x="1742" y="7160"/>
                </a:lnTo>
                <a:cubicBezTo>
                  <a:pt x="1736" y="7153"/>
                  <a:pt x="1754" y="7153"/>
                  <a:pt x="1754" y="7153"/>
                </a:cubicBezTo>
                <a:cubicBezTo>
                  <a:pt x="1754" y="7141"/>
                  <a:pt x="1711" y="7122"/>
                  <a:pt x="1730" y="7110"/>
                </a:cubicBezTo>
                <a:cubicBezTo>
                  <a:pt x="1736" y="7104"/>
                  <a:pt x="1773" y="7141"/>
                  <a:pt x="1792" y="7160"/>
                </a:cubicBezTo>
                <a:cubicBezTo>
                  <a:pt x="1835" y="7209"/>
                  <a:pt x="1773" y="7190"/>
                  <a:pt x="1742" y="7160"/>
                </a:cubicBezTo>
                <a:close/>
                <a:moveTo>
                  <a:pt x="1804" y="4339"/>
                </a:moveTo>
                <a:cubicBezTo>
                  <a:pt x="1804" y="4339"/>
                  <a:pt x="1798" y="4345"/>
                  <a:pt x="1804" y="4339"/>
                </a:cubicBezTo>
                <a:close/>
                <a:moveTo>
                  <a:pt x="1928" y="6112"/>
                </a:moveTo>
                <a:lnTo>
                  <a:pt x="1928" y="6112"/>
                </a:lnTo>
                <a:cubicBezTo>
                  <a:pt x="1928" y="6118"/>
                  <a:pt x="1928" y="6118"/>
                  <a:pt x="1922" y="6118"/>
                </a:cubicBezTo>
                <a:cubicBezTo>
                  <a:pt x="1922" y="6124"/>
                  <a:pt x="1922" y="6124"/>
                  <a:pt x="1922" y="6124"/>
                </a:cubicBezTo>
                <a:cubicBezTo>
                  <a:pt x="1847" y="6192"/>
                  <a:pt x="1730" y="6304"/>
                  <a:pt x="1903" y="6124"/>
                </a:cubicBezTo>
                <a:cubicBezTo>
                  <a:pt x="1878" y="6131"/>
                  <a:pt x="1823" y="6137"/>
                  <a:pt x="1829" y="6137"/>
                </a:cubicBezTo>
                <a:cubicBezTo>
                  <a:pt x="1823" y="6131"/>
                  <a:pt x="1866" y="6081"/>
                  <a:pt x="1866" y="6081"/>
                </a:cubicBezTo>
                <a:cubicBezTo>
                  <a:pt x="1872" y="6075"/>
                  <a:pt x="1909" y="6081"/>
                  <a:pt x="1916" y="6081"/>
                </a:cubicBezTo>
                <a:cubicBezTo>
                  <a:pt x="1928" y="6075"/>
                  <a:pt x="1953" y="6056"/>
                  <a:pt x="1965" y="6068"/>
                </a:cubicBezTo>
                <a:cubicBezTo>
                  <a:pt x="1965" y="6075"/>
                  <a:pt x="1953" y="6093"/>
                  <a:pt x="1928" y="6112"/>
                </a:cubicBezTo>
                <a:close/>
                <a:moveTo>
                  <a:pt x="1940" y="6050"/>
                </a:moveTo>
                <a:lnTo>
                  <a:pt x="1940" y="6050"/>
                </a:lnTo>
                <a:cubicBezTo>
                  <a:pt x="1940" y="6050"/>
                  <a:pt x="1971" y="6038"/>
                  <a:pt x="1971" y="6044"/>
                </a:cubicBezTo>
                <a:cubicBezTo>
                  <a:pt x="1971" y="6044"/>
                  <a:pt x="1953" y="6062"/>
                  <a:pt x="1940" y="6050"/>
                </a:cubicBezTo>
                <a:close/>
                <a:moveTo>
                  <a:pt x="1990" y="4184"/>
                </a:moveTo>
                <a:lnTo>
                  <a:pt x="1990" y="4184"/>
                </a:lnTo>
                <a:cubicBezTo>
                  <a:pt x="1984" y="4196"/>
                  <a:pt x="1971" y="4190"/>
                  <a:pt x="1959" y="4190"/>
                </a:cubicBezTo>
                <a:cubicBezTo>
                  <a:pt x="1959" y="4215"/>
                  <a:pt x="1928" y="4184"/>
                  <a:pt x="1959" y="4190"/>
                </a:cubicBezTo>
                <a:cubicBezTo>
                  <a:pt x="1959" y="4184"/>
                  <a:pt x="1978" y="4184"/>
                  <a:pt x="1990" y="4184"/>
                </a:cubicBezTo>
                <a:close/>
                <a:moveTo>
                  <a:pt x="2009" y="3967"/>
                </a:moveTo>
                <a:lnTo>
                  <a:pt x="2009" y="3967"/>
                </a:lnTo>
                <a:cubicBezTo>
                  <a:pt x="1934" y="3986"/>
                  <a:pt x="1897" y="3979"/>
                  <a:pt x="1978" y="3955"/>
                </a:cubicBezTo>
                <a:cubicBezTo>
                  <a:pt x="2033" y="3942"/>
                  <a:pt x="2095" y="3924"/>
                  <a:pt x="2151" y="3911"/>
                </a:cubicBezTo>
                <a:cubicBezTo>
                  <a:pt x="2238" y="3886"/>
                  <a:pt x="2294" y="3862"/>
                  <a:pt x="2374" y="3855"/>
                </a:cubicBezTo>
                <a:cubicBezTo>
                  <a:pt x="2443" y="3849"/>
                  <a:pt x="2331" y="3874"/>
                  <a:pt x="2300" y="3886"/>
                </a:cubicBezTo>
                <a:cubicBezTo>
                  <a:pt x="2219" y="3905"/>
                  <a:pt x="2071" y="3955"/>
                  <a:pt x="2009" y="3967"/>
                </a:cubicBezTo>
                <a:close/>
                <a:moveTo>
                  <a:pt x="4916" y="6701"/>
                </a:moveTo>
                <a:lnTo>
                  <a:pt x="4916" y="6701"/>
                </a:lnTo>
                <a:cubicBezTo>
                  <a:pt x="4048" y="6806"/>
                  <a:pt x="3366" y="7066"/>
                  <a:pt x="2560" y="7246"/>
                </a:cubicBezTo>
                <a:cubicBezTo>
                  <a:pt x="2517" y="7259"/>
                  <a:pt x="2461" y="7271"/>
                  <a:pt x="2387" y="7283"/>
                </a:cubicBezTo>
                <a:cubicBezTo>
                  <a:pt x="2319" y="7296"/>
                  <a:pt x="2108" y="7296"/>
                  <a:pt x="2232" y="7283"/>
                </a:cubicBezTo>
                <a:cubicBezTo>
                  <a:pt x="2474" y="7265"/>
                  <a:pt x="2691" y="7209"/>
                  <a:pt x="2876" y="7160"/>
                </a:cubicBezTo>
                <a:cubicBezTo>
                  <a:pt x="3323" y="7042"/>
                  <a:pt x="3738" y="6936"/>
                  <a:pt x="4197" y="6819"/>
                </a:cubicBezTo>
                <a:cubicBezTo>
                  <a:pt x="4420" y="6769"/>
                  <a:pt x="4650" y="6701"/>
                  <a:pt x="4891" y="6688"/>
                </a:cubicBezTo>
                <a:cubicBezTo>
                  <a:pt x="4947" y="6688"/>
                  <a:pt x="4984" y="6695"/>
                  <a:pt x="4916" y="6701"/>
                </a:cubicBezTo>
                <a:close/>
                <a:moveTo>
                  <a:pt x="5052" y="4655"/>
                </a:moveTo>
                <a:lnTo>
                  <a:pt x="5052" y="4655"/>
                </a:lnTo>
                <a:cubicBezTo>
                  <a:pt x="5052" y="4655"/>
                  <a:pt x="5028" y="4674"/>
                  <a:pt x="5015" y="4661"/>
                </a:cubicBezTo>
                <a:cubicBezTo>
                  <a:pt x="5015" y="4661"/>
                  <a:pt x="5046" y="4649"/>
                  <a:pt x="5052" y="4655"/>
                </a:cubicBezTo>
                <a:close/>
                <a:moveTo>
                  <a:pt x="4978" y="4655"/>
                </a:moveTo>
                <a:lnTo>
                  <a:pt x="4978" y="4655"/>
                </a:lnTo>
                <a:cubicBezTo>
                  <a:pt x="4978" y="4655"/>
                  <a:pt x="4997" y="4643"/>
                  <a:pt x="5003" y="4649"/>
                </a:cubicBezTo>
                <a:cubicBezTo>
                  <a:pt x="5003" y="4655"/>
                  <a:pt x="4984" y="4661"/>
                  <a:pt x="4978" y="4655"/>
                </a:cubicBezTo>
                <a:close/>
                <a:moveTo>
                  <a:pt x="5034" y="6856"/>
                </a:moveTo>
                <a:lnTo>
                  <a:pt x="5034" y="6856"/>
                </a:lnTo>
                <a:cubicBezTo>
                  <a:pt x="5034" y="6862"/>
                  <a:pt x="5022" y="6874"/>
                  <a:pt x="5009" y="6843"/>
                </a:cubicBezTo>
                <a:cubicBezTo>
                  <a:pt x="5009" y="6849"/>
                  <a:pt x="4984" y="6769"/>
                  <a:pt x="5003" y="6750"/>
                </a:cubicBezTo>
                <a:cubicBezTo>
                  <a:pt x="5015" y="6732"/>
                  <a:pt x="5040" y="6856"/>
                  <a:pt x="5034" y="6856"/>
                </a:cubicBezTo>
                <a:close/>
                <a:moveTo>
                  <a:pt x="5015" y="4916"/>
                </a:moveTo>
                <a:lnTo>
                  <a:pt x="5015" y="4916"/>
                </a:lnTo>
                <a:cubicBezTo>
                  <a:pt x="5015" y="4903"/>
                  <a:pt x="5046" y="4909"/>
                  <a:pt x="5046" y="4916"/>
                </a:cubicBezTo>
                <a:cubicBezTo>
                  <a:pt x="5046" y="4916"/>
                  <a:pt x="5022" y="4934"/>
                  <a:pt x="5015" y="4916"/>
                </a:cubicBezTo>
                <a:close/>
                <a:moveTo>
                  <a:pt x="5034" y="4742"/>
                </a:moveTo>
                <a:lnTo>
                  <a:pt x="5034" y="4742"/>
                </a:lnTo>
                <a:cubicBezTo>
                  <a:pt x="5034" y="4736"/>
                  <a:pt x="5052" y="4729"/>
                  <a:pt x="5059" y="4736"/>
                </a:cubicBezTo>
                <a:cubicBezTo>
                  <a:pt x="5059" y="4736"/>
                  <a:pt x="5040" y="4742"/>
                  <a:pt x="5034" y="4742"/>
                </a:cubicBezTo>
                <a:close/>
                <a:moveTo>
                  <a:pt x="5071" y="6936"/>
                </a:moveTo>
                <a:cubicBezTo>
                  <a:pt x="5071" y="6936"/>
                  <a:pt x="5071" y="6930"/>
                  <a:pt x="5071" y="6936"/>
                </a:cubicBezTo>
                <a:close/>
                <a:moveTo>
                  <a:pt x="5183" y="7104"/>
                </a:moveTo>
                <a:lnTo>
                  <a:pt x="5183" y="7104"/>
                </a:lnTo>
                <a:cubicBezTo>
                  <a:pt x="5195" y="7110"/>
                  <a:pt x="5195" y="7110"/>
                  <a:pt x="5201" y="7110"/>
                </a:cubicBezTo>
                <a:cubicBezTo>
                  <a:pt x="5195" y="7110"/>
                  <a:pt x="5183" y="7098"/>
                  <a:pt x="5164" y="7060"/>
                </a:cubicBezTo>
                <a:cubicBezTo>
                  <a:pt x="5158" y="7060"/>
                  <a:pt x="5158" y="7054"/>
                  <a:pt x="5152" y="7054"/>
                </a:cubicBezTo>
                <a:cubicBezTo>
                  <a:pt x="5164" y="7073"/>
                  <a:pt x="5170" y="7091"/>
                  <a:pt x="5183" y="7104"/>
                </a:cubicBezTo>
                <a:close/>
                <a:moveTo>
                  <a:pt x="1903" y="6124"/>
                </a:moveTo>
                <a:lnTo>
                  <a:pt x="1903" y="6124"/>
                </a:lnTo>
                <a:cubicBezTo>
                  <a:pt x="1909" y="6124"/>
                  <a:pt x="1916" y="6124"/>
                  <a:pt x="1922" y="6124"/>
                </a:cubicBezTo>
                <a:cubicBezTo>
                  <a:pt x="1922" y="6118"/>
                  <a:pt x="1928" y="6118"/>
                  <a:pt x="1928" y="6112"/>
                </a:cubicBezTo>
                <a:cubicBezTo>
                  <a:pt x="1934" y="6106"/>
                  <a:pt x="1934" y="6093"/>
                  <a:pt x="1940" y="6093"/>
                </a:cubicBezTo>
                <a:cubicBezTo>
                  <a:pt x="1928" y="6106"/>
                  <a:pt x="1916" y="6118"/>
                  <a:pt x="1903" y="6124"/>
                </a:cubicBezTo>
                <a:close/>
                <a:moveTo>
                  <a:pt x="3986" y="210"/>
                </a:moveTo>
                <a:lnTo>
                  <a:pt x="3986" y="210"/>
                </a:lnTo>
                <a:close/>
                <a:moveTo>
                  <a:pt x="837" y="1692"/>
                </a:moveTo>
                <a:lnTo>
                  <a:pt x="837" y="1692"/>
                </a:lnTo>
                <a:cubicBezTo>
                  <a:pt x="824" y="1698"/>
                  <a:pt x="812" y="1704"/>
                  <a:pt x="800" y="1710"/>
                </a:cubicBezTo>
                <a:cubicBezTo>
                  <a:pt x="905" y="1642"/>
                  <a:pt x="874" y="1667"/>
                  <a:pt x="837" y="1692"/>
                </a:cubicBezTo>
                <a:close/>
                <a:moveTo>
                  <a:pt x="1147" y="1171"/>
                </a:moveTo>
                <a:lnTo>
                  <a:pt x="1147" y="1171"/>
                </a:lnTo>
                <a:cubicBezTo>
                  <a:pt x="1153" y="1171"/>
                  <a:pt x="1159" y="1171"/>
                  <a:pt x="1159" y="1165"/>
                </a:cubicBezTo>
                <a:cubicBezTo>
                  <a:pt x="1153" y="1165"/>
                  <a:pt x="1147" y="1165"/>
                  <a:pt x="1147" y="1171"/>
                </a:cubicBezTo>
                <a:close/>
                <a:moveTo>
                  <a:pt x="1135" y="1177"/>
                </a:moveTo>
                <a:lnTo>
                  <a:pt x="1135" y="1177"/>
                </a:lnTo>
                <a:cubicBezTo>
                  <a:pt x="1141" y="1177"/>
                  <a:pt x="1147" y="1177"/>
                  <a:pt x="1147" y="1171"/>
                </a:cubicBezTo>
                <a:cubicBezTo>
                  <a:pt x="1141" y="1171"/>
                  <a:pt x="1135" y="1171"/>
                  <a:pt x="1135" y="1177"/>
                </a:cubicBezTo>
                <a:close/>
                <a:moveTo>
                  <a:pt x="1135" y="1177"/>
                </a:moveTo>
                <a:cubicBezTo>
                  <a:pt x="1135" y="1177"/>
                  <a:pt x="1128" y="1202"/>
                  <a:pt x="1135" y="1177"/>
                </a:cubicBezTo>
                <a:close/>
                <a:moveTo>
                  <a:pt x="831" y="1611"/>
                </a:moveTo>
                <a:lnTo>
                  <a:pt x="831" y="1611"/>
                </a:lnTo>
                <a:cubicBezTo>
                  <a:pt x="837" y="1618"/>
                  <a:pt x="843" y="1611"/>
                  <a:pt x="843" y="1605"/>
                </a:cubicBezTo>
                <a:cubicBezTo>
                  <a:pt x="837" y="1605"/>
                  <a:pt x="831" y="1605"/>
                  <a:pt x="831" y="1611"/>
                </a:cubicBezTo>
                <a:close/>
                <a:moveTo>
                  <a:pt x="824" y="1618"/>
                </a:moveTo>
                <a:lnTo>
                  <a:pt x="824" y="1618"/>
                </a:lnTo>
                <a:cubicBezTo>
                  <a:pt x="831" y="1624"/>
                  <a:pt x="831" y="1618"/>
                  <a:pt x="831" y="1611"/>
                </a:cubicBezTo>
                <a:cubicBezTo>
                  <a:pt x="824" y="1611"/>
                  <a:pt x="824" y="1618"/>
                  <a:pt x="824" y="1618"/>
                </a:cubicBezTo>
                <a:close/>
                <a:moveTo>
                  <a:pt x="818" y="1630"/>
                </a:moveTo>
                <a:lnTo>
                  <a:pt x="818" y="1630"/>
                </a:lnTo>
                <a:cubicBezTo>
                  <a:pt x="824" y="1630"/>
                  <a:pt x="824" y="1624"/>
                  <a:pt x="824" y="1618"/>
                </a:cubicBezTo>
                <a:cubicBezTo>
                  <a:pt x="818" y="1618"/>
                  <a:pt x="818" y="1624"/>
                  <a:pt x="818" y="1630"/>
                </a:cubicBezTo>
                <a:close/>
                <a:moveTo>
                  <a:pt x="818" y="1630"/>
                </a:moveTo>
                <a:cubicBezTo>
                  <a:pt x="818" y="1630"/>
                  <a:pt x="818" y="1636"/>
                  <a:pt x="818" y="1630"/>
                </a:cubicBezTo>
                <a:close/>
                <a:moveTo>
                  <a:pt x="118" y="2715"/>
                </a:moveTo>
                <a:cubicBezTo>
                  <a:pt x="118" y="2715"/>
                  <a:pt x="118" y="2721"/>
                  <a:pt x="118" y="2715"/>
                </a:cubicBezTo>
                <a:close/>
                <a:moveTo>
                  <a:pt x="19" y="3248"/>
                </a:moveTo>
                <a:cubicBezTo>
                  <a:pt x="19" y="3248"/>
                  <a:pt x="19" y="3236"/>
                  <a:pt x="19" y="3248"/>
                </a:cubicBezTo>
                <a:close/>
                <a:moveTo>
                  <a:pt x="19" y="3248"/>
                </a:moveTo>
                <a:cubicBezTo>
                  <a:pt x="19" y="3248"/>
                  <a:pt x="25" y="3285"/>
                  <a:pt x="19" y="3248"/>
                </a:cubicBezTo>
                <a:close/>
                <a:moveTo>
                  <a:pt x="37" y="3304"/>
                </a:moveTo>
                <a:cubicBezTo>
                  <a:pt x="37" y="3304"/>
                  <a:pt x="0" y="3291"/>
                  <a:pt x="37" y="3304"/>
                </a:cubicBezTo>
                <a:close/>
                <a:moveTo>
                  <a:pt x="99" y="3694"/>
                </a:moveTo>
                <a:cubicBezTo>
                  <a:pt x="99" y="3694"/>
                  <a:pt x="93" y="3694"/>
                  <a:pt x="99" y="3694"/>
                </a:cubicBezTo>
                <a:close/>
                <a:moveTo>
                  <a:pt x="422" y="4258"/>
                </a:moveTo>
                <a:cubicBezTo>
                  <a:pt x="422" y="4258"/>
                  <a:pt x="440" y="4296"/>
                  <a:pt x="422" y="4258"/>
                </a:cubicBezTo>
                <a:close/>
                <a:moveTo>
                  <a:pt x="546" y="4506"/>
                </a:moveTo>
                <a:lnTo>
                  <a:pt x="546" y="4506"/>
                </a:lnTo>
                <a:cubicBezTo>
                  <a:pt x="546" y="4512"/>
                  <a:pt x="521" y="4500"/>
                  <a:pt x="521" y="4494"/>
                </a:cubicBezTo>
                <a:cubicBezTo>
                  <a:pt x="521" y="4488"/>
                  <a:pt x="539" y="4488"/>
                  <a:pt x="539" y="4481"/>
                </a:cubicBezTo>
                <a:cubicBezTo>
                  <a:pt x="533" y="4475"/>
                  <a:pt x="515" y="4481"/>
                  <a:pt x="515" y="4469"/>
                </a:cubicBezTo>
                <a:cubicBezTo>
                  <a:pt x="515" y="4432"/>
                  <a:pt x="484" y="4494"/>
                  <a:pt x="521" y="4537"/>
                </a:cubicBezTo>
                <a:cubicBezTo>
                  <a:pt x="502" y="4506"/>
                  <a:pt x="539" y="4519"/>
                  <a:pt x="546" y="4506"/>
                </a:cubicBezTo>
                <a:close/>
                <a:moveTo>
                  <a:pt x="4835" y="4556"/>
                </a:moveTo>
                <a:cubicBezTo>
                  <a:pt x="4835" y="4556"/>
                  <a:pt x="4829" y="4556"/>
                  <a:pt x="4835" y="4556"/>
                </a:cubicBezTo>
                <a:close/>
                <a:moveTo>
                  <a:pt x="446" y="4575"/>
                </a:moveTo>
                <a:cubicBezTo>
                  <a:pt x="446" y="4575"/>
                  <a:pt x="434" y="4575"/>
                  <a:pt x="446" y="4575"/>
                </a:cubicBezTo>
                <a:close/>
                <a:moveTo>
                  <a:pt x="1259" y="4922"/>
                </a:moveTo>
                <a:lnTo>
                  <a:pt x="1259" y="4922"/>
                </a:lnTo>
                <a:cubicBezTo>
                  <a:pt x="1252" y="4916"/>
                  <a:pt x="1221" y="4928"/>
                  <a:pt x="1221" y="4928"/>
                </a:cubicBezTo>
                <a:cubicBezTo>
                  <a:pt x="1240" y="4940"/>
                  <a:pt x="1259" y="4922"/>
                  <a:pt x="1259" y="4922"/>
                </a:cubicBezTo>
                <a:close/>
                <a:moveTo>
                  <a:pt x="1184" y="4934"/>
                </a:moveTo>
                <a:lnTo>
                  <a:pt x="1184" y="4934"/>
                </a:lnTo>
                <a:cubicBezTo>
                  <a:pt x="1196" y="4953"/>
                  <a:pt x="1215" y="4928"/>
                  <a:pt x="1215" y="4928"/>
                </a:cubicBezTo>
                <a:lnTo>
                  <a:pt x="1184" y="4934"/>
                </a:lnTo>
                <a:close/>
                <a:moveTo>
                  <a:pt x="887" y="4965"/>
                </a:moveTo>
                <a:lnTo>
                  <a:pt x="887" y="4965"/>
                </a:lnTo>
                <a:cubicBezTo>
                  <a:pt x="911" y="4940"/>
                  <a:pt x="998" y="4971"/>
                  <a:pt x="1041" y="4959"/>
                </a:cubicBezTo>
                <a:cubicBezTo>
                  <a:pt x="1035" y="4959"/>
                  <a:pt x="1029" y="4953"/>
                  <a:pt x="1023" y="4953"/>
                </a:cubicBezTo>
                <a:cubicBezTo>
                  <a:pt x="1004" y="4946"/>
                  <a:pt x="868" y="4959"/>
                  <a:pt x="824" y="4934"/>
                </a:cubicBezTo>
                <a:cubicBezTo>
                  <a:pt x="812" y="4959"/>
                  <a:pt x="862" y="4959"/>
                  <a:pt x="887" y="4965"/>
                </a:cubicBezTo>
                <a:close/>
                <a:moveTo>
                  <a:pt x="1135" y="4940"/>
                </a:moveTo>
                <a:lnTo>
                  <a:pt x="1135" y="4940"/>
                </a:lnTo>
                <a:cubicBezTo>
                  <a:pt x="1135" y="4946"/>
                  <a:pt x="1153" y="4940"/>
                  <a:pt x="1153" y="4940"/>
                </a:cubicBezTo>
                <a:cubicBezTo>
                  <a:pt x="1215" y="4940"/>
                  <a:pt x="1122" y="4934"/>
                  <a:pt x="1135" y="4940"/>
                </a:cubicBezTo>
                <a:close/>
                <a:moveTo>
                  <a:pt x="1066" y="4953"/>
                </a:moveTo>
                <a:lnTo>
                  <a:pt x="1066" y="4953"/>
                </a:lnTo>
                <a:cubicBezTo>
                  <a:pt x="1072" y="4953"/>
                  <a:pt x="1091" y="4953"/>
                  <a:pt x="1097" y="4953"/>
                </a:cubicBezTo>
                <a:cubicBezTo>
                  <a:pt x="1165" y="4946"/>
                  <a:pt x="1060" y="4940"/>
                  <a:pt x="1066" y="4953"/>
                </a:cubicBezTo>
                <a:close/>
                <a:moveTo>
                  <a:pt x="887" y="4965"/>
                </a:moveTo>
                <a:cubicBezTo>
                  <a:pt x="887" y="4965"/>
                  <a:pt x="942" y="4953"/>
                  <a:pt x="887" y="4965"/>
                </a:cubicBezTo>
                <a:close/>
                <a:moveTo>
                  <a:pt x="4005" y="6044"/>
                </a:moveTo>
                <a:cubicBezTo>
                  <a:pt x="4005" y="6044"/>
                  <a:pt x="4017" y="6044"/>
                  <a:pt x="4005" y="6044"/>
                </a:cubicBezTo>
                <a:close/>
                <a:moveTo>
                  <a:pt x="3800" y="6093"/>
                </a:moveTo>
                <a:cubicBezTo>
                  <a:pt x="3800" y="6093"/>
                  <a:pt x="3813" y="6093"/>
                  <a:pt x="3800" y="6093"/>
                </a:cubicBezTo>
                <a:close/>
                <a:moveTo>
                  <a:pt x="3775" y="6099"/>
                </a:moveTo>
                <a:cubicBezTo>
                  <a:pt x="3775" y="6099"/>
                  <a:pt x="3782" y="6099"/>
                  <a:pt x="3775" y="6099"/>
                </a:cubicBezTo>
                <a:close/>
                <a:moveTo>
                  <a:pt x="3689" y="6131"/>
                </a:moveTo>
                <a:lnTo>
                  <a:pt x="3689" y="6131"/>
                </a:lnTo>
                <a:cubicBezTo>
                  <a:pt x="3695" y="6131"/>
                  <a:pt x="3707" y="6124"/>
                  <a:pt x="3707" y="6118"/>
                </a:cubicBezTo>
                <a:cubicBezTo>
                  <a:pt x="3701" y="6118"/>
                  <a:pt x="3689" y="6124"/>
                  <a:pt x="3689" y="6131"/>
                </a:cubicBezTo>
                <a:close/>
                <a:moveTo>
                  <a:pt x="3664" y="6137"/>
                </a:moveTo>
                <a:cubicBezTo>
                  <a:pt x="3664" y="6137"/>
                  <a:pt x="3658" y="6131"/>
                  <a:pt x="3664" y="6137"/>
                </a:cubicBezTo>
                <a:close/>
                <a:moveTo>
                  <a:pt x="1773" y="7160"/>
                </a:moveTo>
                <a:cubicBezTo>
                  <a:pt x="1773" y="7160"/>
                  <a:pt x="1767" y="7153"/>
                  <a:pt x="1773" y="7160"/>
                </a:cubicBezTo>
                <a:close/>
                <a:moveTo>
                  <a:pt x="1847" y="7494"/>
                </a:moveTo>
                <a:cubicBezTo>
                  <a:pt x="1847" y="7494"/>
                  <a:pt x="1854" y="7501"/>
                  <a:pt x="1847" y="749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506">
              <a:latin typeface="Poppins Light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EE9F7E5E-FFD9-1449-B55A-552CA01301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1133233">
            <a:off x="308581" y="1789266"/>
            <a:ext cx="3912144" cy="280231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475697" y="2624381"/>
            <a:ext cx="36215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tx2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And we are going to present our personal </a:t>
            </a:r>
            <a:br>
              <a:rPr lang="en-US" sz="1600" dirty="0">
                <a:solidFill>
                  <a:schemeClr val="tx2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</a:br>
            <a:r>
              <a:rPr lang="en-US" sz="1600" dirty="0">
                <a:solidFill>
                  <a:schemeClr val="tx2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FM </a:t>
            </a:r>
            <a:r>
              <a:rPr lang="en-US" sz="1600" dirty="0" err="1">
                <a:solidFill>
                  <a:schemeClr val="tx2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Synthetizer</a:t>
            </a:r>
            <a:endParaRPr lang="en-US" sz="1600" dirty="0">
              <a:solidFill>
                <a:schemeClr val="tx2"/>
              </a:solidFill>
              <a:latin typeface="SamsungOneUI Light Condensed" panose="020B0306030303020204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801064" y="1570360"/>
            <a:ext cx="952505" cy="461665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SamsungOneUI Light Condensed" panose="020B0306030303020204" pitchFamily="34" charset="0"/>
                <a:cs typeface="Khmer UI" panose="020B0502040204020203" pitchFamily="34" charset="0"/>
              </a:rPr>
              <a:t>Hello!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110822" y="2094237"/>
            <a:ext cx="23330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We are group 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777578" y="3345456"/>
            <a:ext cx="51402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tx2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You can find our code @ </a:t>
            </a:r>
            <a:br>
              <a:rPr lang="en-US" sz="1600" dirty="0">
                <a:solidFill>
                  <a:schemeClr val="tx2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</a:br>
            <a:r>
              <a:rPr lang="en-US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 pitchFamily="34" charset="0"/>
              </a:rPr>
              <a:t>https://github.com/EllDy96/CarlGang/tree/Homework3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 pitchFamily="34" charset="0"/>
              </a:rPr>
              <a:t> </a:t>
            </a:r>
            <a:br>
              <a:rPr lang="en-US" sz="1600" dirty="0"/>
            </a:br>
            <a:endParaRPr lang="en-US" sz="1600" dirty="0">
              <a:solidFill>
                <a:schemeClr val="tx2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4F4B900-02F4-D04F-A356-46E55E3488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778671">
            <a:off x="7257437" y="-1263200"/>
            <a:ext cx="3920114" cy="2796349"/>
          </a:xfrm>
          <a:prstGeom prst="rect">
            <a:avLst/>
          </a:prstGeom>
        </p:spPr>
      </p:pic>
      <p:pic>
        <p:nvPicPr>
          <p:cNvPr id="5" name="Segnaposto immagine 4" descr="Immagine che contiene scena, laser&#10;&#10;Descrizione generata automaticamente">
            <a:extLst>
              <a:ext uri="{FF2B5EF4-FFF2-40B4-BE49-F238E27FC236}">
                <a16:creationId xmlns:a16="http://schemas.microsoft.com/office/drawing/2014/main" id="{FF989D59-B079-453A-8AD5-4A266749F863}"/>
              </a:ext>
            </a:extLst>
          </p:cNvPr>
          <p:cNvPicPr>
            <a:picLocks noGrp="1" noChangeAspect="1"/>
          </p:cNvPicPr>
          <p:nvPr>
            <p:ph type="pic" sz="quarter" idx="25"/>
          </p:nvPr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42" r="1024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64312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84494EB-2F92-B94C-A7C2-379345BD66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344931">
            <a:off x="-34884" y="591967"/>
            <a:ext cx="5080408" cy="362402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A26167-061E-D947-8B3D-1681BDC33670}"/>
              </a:ext>
            </a:extLst>
          </p:cNvPr>
          <p:cNvSpPr txBox="1"/>
          <p:nvPr/>
        </p:nvSpPr>
        <p:spPr>
          <a:xfrm>
            <a:off x="2173279" y="1867532"/>
            <a:ext cx="1220206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it-IT" sz="3600" b="1" dirty="0">
                <a:solidFill>
                  <a:schemeClr val="bg2"/>
                </a:solidFill>
                <a:latin typeface="SamsungOneUI Light Condensed" panose="020B0306030303020204" pitchFamily="34" charset="0"/>
              </a:rPr>
              <a:t>I</a:t>
            </a:r>
            <a:r>
              <a:rPr lang="en-US" sz="3600" b="1" dirty="0" err="1">
                <a:solidFill>
                  <a:schemeClr val="bg2"/>
                </a:solidFill>
                <a:latin typeface="SamsungOneUI Light Condensed" panose="020B0306030303020204" pitchFamily="34" charset="0"/>
              </a:rPr>
              <a:t>ndex</a:t>
            </a:r>
            <a:endParaRPr lang="en-US" sz="3600" b="1" dirty="0">
              <a:solidFill>
                <a:schemeClr val="bg2"/>
              </a:solidFill>
              <a:latin typeface="SamsungOneUI Light Condensed" panose="020B0306030303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2097C74-47E3-8641-B7A9-8841213445E6}"/>
              </a:ext>
            </a:extLst>
          </p:cNvPr>
          <p:cNvSpPr txBox="1"/>
          <p:nvPr/>
        </p:nvSpPr>
        <p:spPr>
          <a:xfrm>
            <a:off x="4706382" y="1375090"/>
            <a:ext cx="430475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Introduction</a:t>
            </a:r>
            <a:endParaRPr lang="en-US" sz="2000" b="1" spc="225" dirty="0">
              <a:solidFill>
                <a:schemeClr val="accent1"/>
              </a:solidFill>
              <a:latin typeface="SamsungOneUI Light Condensed" panose="020B0306030303020204" pitchFamily="34" charset="0"/>
              <a:ea typeface="Nunito Bold" charset="0"/>
              <a:cs typeface="Nunito Bold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it-IT" sz="20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SuperCollider</a:t>
            </a:r>
            <a:r>
              <a:rPr lang="it-IT" sz="20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</a:t>
            </a:r>
            <a:r>
              <a:rPr lang="it-IT" sz="20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implementation</a:t>
            </a:r>
            <a:endParaRPr lang="it-IT" sz="2000" dirty="0">
              <a:solidFill>
                <a:srgbClr val="002060"/>
              </a:solidFill>
              <a:latin typeface="SamsungOneUI Light Condensed" panose="020B0306030303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it-IT" sz="20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Interaction design</a:t>
            </a:r>
          </a:p>
          <a:p>
            <a:pPr marL="457200" indent="-457200">
              <a:buFont typeface="+mj-lt"/>
              <a:buAutoNum type="arabicPeriod"/>
            </a:pPr>
            <a:r>
              <a:rPr lang="it-IT" sz="20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Demo</a:t>
            </a:r>
          </a:p>
          <a:p>
            <a:pPr marL="457200" indent="-457200">
              <a:buFont typeface="+mj-lt"/>
              <a:buAutoNum type="arabicPeriod"/>
            </a:pPr>
            <a:r>
              <a:rPr lang="it-IT" sz="20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Improvements</a:t>
            </a:r>
            <a:r>
              <a:rPr lang="it-IT" sz="20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roadmap</a:t>
            </a:r>
          </a:p>
        </p:txBody>
      </p:sp>
    </p:spTree>
    <p:extLst>
      <p:ext uri="{BB962C8B-B14F-4D97-AF65-F5344CB8AC3E}">
        <p14:creationId xmlns:p14="http://schemas.microsoft.com/office/powerpoint/2010/main" val="202353809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BA57E1A-C84C-034D-ADE4-579E36C611A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4713" y="323850"/>
            <a:ext cx="4419331" cy="441933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012598" y="1373540"/>
            <a:ext cx="31665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Implement an instrument based on </a:t>
            </a:r>
            <a:b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</a:br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FM synthesis and an interface for </a:t>
            </a:r>
            <a:b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</a:br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controlling it.</a:t>
            </a:r>
            <a:endParaRPr lang="en-US" sz="1600" dirty="0">
              <a:solidFill>
                <a:srgbClr val="002060"/>
              </a:solidFill>
              <a:latin typeface="SamsungOneUI Light Condensed" panose="020B0306030303020204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3" name="Shape 2540"/>
          <p:cNvSpPr/>
          <p:nvPr/>
        </p:nvSpPr>
        <p:spPr>
          <a:xfrm>
            <a:off x="5054534" y="2980098"/>
            <a:ext cx="209496" cy="2094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dirty="0">
              <a:solidFill>
                <a:schemeClr val="accent1"/>
              </a:solidFill>
              <a:latin typeface="Roboto Regular" charset="0"/>
              <a:ea typeface="Roboto Regular" charset="0"/>
              <a:cs typeface="Roboto Regular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299235" y="2905823"/>
            <a:ext cx="3490052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Synthesis part: </a:t>
            </a:r>
            <a:r>
              <a:rPr lang="en-US" sz="16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SuperCollider</a:t>
            </a:r>
            <a:endParaRPr lang="en-US" sz="1600" dirty="0">
              <a:solidFill>
                <a:srgbClr val="002060"/>
              </a:solidFill>
              <a:latin typeface="SamsungOneUI Light Condensed" panose="020B0306030303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223521" y="1948739"/>
            <a:ext cx="269253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spc="113" dirty="0"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1</a:t>
            </a:r>
            <a:br>
              <a:rPr lang="en-US" sz="3500" b="1" spc="113" dirty="0">
                <a:solidFill>
                  <a:schemeClr val="bg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</a:br>
            <a:r>
              <a:rPr lang="en-US" sz="3600" b="1" spc="113" dirty="0">
                <a:solidFill>
                  <a:schemeClr val="bg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Introduction</a:t>
            </a:r>
          </a:p>
        </p:txBody>
      </p:sp>
      <p:sp>
        <p:nvSpPr>
          <p:cNvPr id="16" name="TextBox 9">
            <a:extLst>
              <a:ext uri="{FF2B5EF4-FFF2-40B4-BE49-F238E27FC236}">
                <a16:creationId xmlns:a16="http://schemas.microsoft.com/office/drawing/2014/main" id="{1248F52A-1CBE-4828-AD47-0FBAB82A7668}"/>
              </a:ext>
            </a:extLst>
          </p:cNvPr>
          <p:cNvSpPr txBox="1"/>
          <p:nvPr/>
        </p:nvSpPr>
        <p:spPr>
          <a:xfrm>
            <a:off x="5092363" y="793597"/>
            <a:ext cx="1696298" cy="461665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algn="ctr"/>
            <a:r>
              <a:rPr lang="it-IT" sz="2400" b="1" dirty="0" err="1">
                <a:solidFill>
                  <a:schemeClr val="bg1"/>
                </a:solidFill>
                <a:latin typeface="SamsungOneUI Light Condensed" panose="020B0306030303020204" pitchFamily="34" charset="0"/>
                <a:cs typeface="Khmer UI" panose="020B0502040204020203" pitchFamily="34" charset="0"/>
              </a:rPr>
              <a:t>Assignment</a:t>
            </a:r>
            <a:endParaRPr lang="en-US" sz="2400" b="1" dirty="0">
              <a:solidFill>
                <a:schemeClr val="bg1"/>
              </a:solidFill>
              <a:latin typeface="SamsungOneUI Light Condensed" panose="020B0306030303020204" pitchFamily="34" charset="0"/>
              <a:cs typeface="Khmer UI" panose="020B0502040204020203" pitchFamily="34" charset="0"/>
            </a:endParaRPr>
          </a:p>
        </p:txBody>
      </p:sp>
      <p:sp>
        <p:nvSpPr>
          <p:cNvPr id="17" name="TextBox 9">
            <a:extLst>
              <a:ext uri="{FF2B5EF4-FFF2-40B4-BE49-F238E27FC236}">
                <a16:creationId xmlns:a16="http://schemas.microsoft.com/office/drawing/2014/main" id="{C29B27EC-5A82-404E-9033-8B25ECBE4346}"/>
              </a:ext>
            </a:extLst>
          </p:cNvPr>
          <p:cNvSpPr txBox="1"/>
          <p:nvPr/>
        </p:nvSpPr>
        <p:spPr>
          <a:xfrm>
            <a:off x="5092363" y="2314961"/>
            <a:ext cx="2212465" cy="461665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algn="ctr"/>
            <a:r>
              <a:rPr lang="it-IT" sz="2400" b="1" dirty="0" err="1">
                <a:solidFill>
                  <a:schemeClr val="bg1"/>
                </a:solidFill>
                <a:latin typeface="SamsungOneUI Light Condensed" panose="020B0306030303020204" pitchFamily="34" charset="0"/>
                <a:cs typeface="Khmer UI" panose="020B0502040204020203" pitchFamily="34" charset="0"/>
              </a:rPr>
              <a:t>Implementation</a:t>
            </a:r>
            <a:endParaRPr lang="en-US" sz="2400" b="1" dirty="0">
              <a:solidFill>
                <a:schemeClr val="bg1"/>
              </a:solidFill>
              <a:latin typeface="SamsungOneUI Light Condensed" panose="020B0306030303020204" pitchFamily="34" charset="0"/>
              <a:cs typeface="Khmer UI" panose="020B0502040204020203" pitchFamily="34" charset="0"/>
            </a:endParaRPr>
          </a:p>
        </p:txBody>
      </p:sp>
      <p:sp>
        <p:nvSpPr>
          <p:cNvPr id="18" name="Shape 2540">
            <a:extLst>
              <a:ext uri="{FF2B5EF4-FFF2-40B4-BE49-F238E27FC236}">
                <a16:creationId xmlns:a16="http://schemas.microsoft.com/office/drawing/2014/main" id="{4957852F-3B8A-42A4-8AD1-28811127B807}"/>
              </a:ext>
            </a:extLst>
          </p:cNvPr>
          <p:cNvSpPr/>
          <p:nvPr/>
        </p:nvSpPr>
        <p:spPr>
          <a:xfrm>
            <a:off x="5054534" y="3342691"/>
            <a:ext cx="209496" cy="2094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dirty="0">
              <a:solidFill>
                <a:schemeClr val="accent1"/>
              </a:solidFill>
              <a:latin typeface="Roboto Regular" charset="0"/>
              <a:ea typeface="Roboto Regular" charset="0"/>
              <a:cs typeface="Roboto Regular" charset="0"/>
            </a:endParaRPr>
          </a:p>
        </p:txBody>
      </p:sp>
      <p:sp>
        <p:nvSpPr>
          <p:cNvPr id="19" name="TextBox 13">
            <a:extLst>
              <a:ext uri="{FF2B5EF4-FFF2-40B4-BE49-F238E27FC236}">
                <a16:creationId xmlns:a16="http://schemas.microsoft.com/office/drawing/2014/main" id="{723A9952-A530-4706-A47B-C7A1545B7DAB}"/>
              </a:ext>
            </a:extLst>
          </p:cNvPr>
          <p:cNvSpPr txBox="1"/>
          <p:nvPr/>
        </p:nvSpPr>
        <p:spPr>
          <a:xfrm>
            <a:off x="5299235" y="3263870"/>
            <a:ext cx="3490052" cy="640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Control part: ml5.js and p5.js frameworks </a:t>
            </a:r>
          </a:p>
        </p:txBody>
      </p:sp>
    </p:spTree>
    <p:extLst>
      <p:ext uri="{BB962C8B-B14F-4D97-AF65-F5344CB8AC3E}">
        <p14:creationId xmlns:p14="http://schemas.microsoft.com/office/powerpoint/2010/main" val="48076845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832D7E8-5A9C-7144-B139-AAF5EEC0AB6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7886810">
            <a:off x="1707025" y="-277027"/>
            <a:ext cx="5729950" cy="561535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379603" y="2872308"/>
            <a:ext cx="4414390" cy="359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it-IT" sz="1600" dirty="0">
                <a:solidFill>
                  <a:schemeClr val="accent1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M</a:t>
            </a:r>
            <a:r>
              <a:rPr lang="en-US" sz="1600" dirty="0">
                <a:solidFill>
                  <a:schemeClr val="accent1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IDI control &amp; OSC messages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874983" y="1425163"/>
            <a:ext cx="3423630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spc="113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2</a:t>
            </a:r>
            <a:b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</a:br>
            <a:r>
              <a:rPr lang="en-US" sz="3600" b="1" spc="113" dirty="0" err="1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SuperCollider</a:t>
            </a:r>
            <a:b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</a:br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implementation</a:t>
            </a:r>
          </a:p>
        </p:txBody>
      </p:sp>
    </p:spTree>
    <p:extLst>
      <p:ext uri="{BB962C8B-B14F-4D97-AF65-F5344CB8AC3E}">
        <p14:creationId xmlns:p14="http://schemas.microsoft.com/office/powerpoint/2010/main" val="168597650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594A9D2-2581-ED40-8DFF-15BC2149928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714898">
            <a:off x="5714049" y="-2695039"/>
            <a:ext cx="5197737" cy="51435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C51D219-F231-0840-A649-C51C207FAF1B}"/>
              </a:ext>
            </a:extLst>
          </p:cNvPr>
          <p:cNvSpPr txBox="1"/>
          <p:nvPr/>
        </p:nvSpPr>
        <p:spPr>
          <a:xfrm>
            <a:off x="3957276" y="1867906"/>
            <a:ext cx="16979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OSC messages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615946" y="2460710"/>
            <a:ext cx="3083858" cy="640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Monophonic Synth controlled by </a:t>
            </a:r>
            <a:r>
              <a:rPr lang="en-US" sz="1600" dirty="0" err="1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NoteOn</a:t>
            </a: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 and </a:t>
            </a:r>
            <a:r>
              <a:rPr lang="en-US" sz="1600" dirty="0" err="1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NoteOff</a:t>
            </a: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 functions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7533A35-5398-2040-A707-D97117D75873}"/>
              </a:ext>
            </a:extLst>
          </p:cNvPr>
          <p:cNvSpPr txBox="1"/>
          <p:nvPr/>
        </p:nvSpPr>
        <p:spPr>
          <a:xfrm>
            <a:off x="623379" y="1871799"/>
            <a:ext cx="14622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MIDI control</a:t>
            </a:r>
          </a:p>
        </p:txBody>
      </p:sp>
      <p:sp>
        <p:nvSpPr>
          <p:cNvPr id="8" name="TextBox 12">
            <a:extLst>
              <a:ext uri="{FF2B5EF4-FFF2-40B4-BE49-F238E27FC236}">
                <a16:creationId xmlns:a16="http://schemas.microsoft.com/office/drawing/2014/main" id="{312DE3FF-1946-4A9B-A60E-C5647E14BE13}"/>
              </a:ext>
            </a:extLst>
          </p:cNvPr>
          <p:cNvSpPr txBox="1"/>
          <p:nvPr/>
        </p:nvSpPr>
        <p:spPr>
          <a:xfrm>
            <a:off x="3957276" y="2460709"/>
            <a:ext cx="3168035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4 parameters: </a:t>
            </a:r>
          </a:p>
        </p:txBody>
      </p:sp>
      <p:sp>
        <p:nvSpPr>
          <p:cNvPr id="9" name="TextBox 12">
            <a:extLst>
              <a:ext uri="{FF2B5EF4-FFF2-40B4-BE49-F238E27FC236}">
                <a16:creationId xmlns:a16="http://schemas.microsoft.com/office/drawing/2014/main" id="{D20CA640-E5F0-4050-A8EC-1247ACF45EB7}"/>
              </a:ext>
            </a:extLst>
          </p:cNvPr>
          <p:cNvSpPr txBox="1"/>
          <p:nvPr/>
        </p:nvSpPr>
        <p:spPr>
          <a:xfrm>
            <a:off x="4270967" y="3132042"/>
            <a:ext cx="1070517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X centroid </a:t>
            </a:r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D41C2AC4-C94E-46F5-8729-12D6DD983D86}"/>
              </a:ext>
            </a:extLst>
          </p:cNvPr>
          <p:cNvSpPr txBox="1"/>
          <p:nvPr/>
        </p:nvSpPr>
        <p:spPr>
          <a:xfrm>
            <a:off x="6756899" y="3586011"/>
            <a:ext cx="2076335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modulation amplitude</a:t>
            </a:r>
          </a:p>
        </p:txBody>
      </p:sp>
      <p:sp>
        <p:nvSpPr>
          <p:cNvPr id="15" name="TextBox 12">
            <a:extLst>
              <a:ext uri="{FF2B5EF4-FFF2-40B4-BE49-F238E27FC236}">
                <a16:creationId xmlns:a16="http://schemas.microsoft.com/office/drawing/2014/main" id="{6E5AC08E-C7BE-449E-8EE2-7F6CB9F00822}"/>
              </a:ext>
            </a:extLst>
          </p:cNvPr>
          <p:cNvSpPr txBox="1"/>
          <p:nvPr/>
        </p:nvSpPr>
        <p:spPr>
          <a:xfrm>
            <a:off x="7230157" y="4042169"/>
            <a:ext cx="1082760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LFO cut off</a:t>
            </a:r>
          </a:p>
        </p:txBody>
      </p:sp>
      <p:sp>
        <p:nvSpPr>
          <p:cNvPr id="16" name="TextBox 12">
            <a:extLst>
              <a:ext uri="{FF2B5EF4-FFF2-40B4-BE49-F238E27FC236}">
                <a16:creationId xmlns:a16="http://schemas.microsoft.com/office/drawing/2014/main" id="{ACB2A716-B375-444B-ADB9-E1DC0F791530}"/>
              </a:ext>
            </a:extLst>
          </p:cNvPr>
          <p:cNvSpPr txBox="1"/>
          <p:nvPr/>
        </p:nvSpPr>
        <p:spPr>
          <a:xfrm>
            <a:off x="3830121" y="4039983"/>
            <a:ext cx="1952208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palm-index distance</a:t>
            </a:r>
          </a:p>
        </p:txBody>
      </p:sp>
      <p:sp>
        <p:nvSpPr>
          <p:cNvPr id="17" name="TextBox 12">
            <a:extLst>
              <a:ext uri="{FF2B5EF4-FFF2-40B4-BE49-F238E27FC236}">
                <a16:creationId xmlns:a16="http://schemas.microsoft.com/office/drawing/2014/main" id="{8F9948F4-B4F7-4592-9B6F-AB0BCD065482}"/>
              </a:ext>
            </a:extLst>
          </p:cNvPr>
          <p:cNvSpPr txBox="1"/>
          <p:nvPr/>
        </p:nvSpPr>
        <p:spPr>
          <a:xfrm>
            <a:off x="4270966" y="3586012"/>
            <a:ext cx="1070518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Y centroid</a:t>
            </a:r>
          </a:p>
        </p:txBody>
      </p:sp>
      <p:sp>
        <p:nvSpPr>
          <p:cNvPr id="18" name="TextBox 12">
            <a:extLst>
              <a:ext uri="{FF2B5EF4-FFF2-40B4-BE49-F238E27FC236}">
                <a16:creationId xmlns:a16="http://schemas.microsoft.com/office/drawing/2014/main" id="{DBD3D0D2-ED37-4064-A62F-4E0D073645A0}"/>
              </a:ext>
            </a:extLst>
          </p:cNvPr>
          <p:cNvSpPr txBox="1"/>
          <p:nvPr/>
        </p:nvSpPr>
        <p:spPr>
          <a:xfrm>
            <a:off x="7374006" y="3134308"/>
            <a:ext cx="938911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feedback </a:t>
            </a:r>
          </a:p>
        </p:txBody>
      </p:sp>
      <p:sp>
        <p:nvSpPr>
          <p:cNvPr id="20" name="TextBox 12">
            <a:extLst>
              <a:ext uri="{FF2B5EF4-FFF2-40B4-BE49-F238E27FC236}">
                <a16:creationId xmlns:a16="http://schemas.microsoft.com/office/drawing/2014/main" id="{273C7FC6-8B4F-4834-885E-9624FA48A98E}"/>
              </a:ext>
            </a:extLst>
          </p:cNvPr>
          <p:cNvSpPr txBox="1"/>
          <p:nvPr/>
        </p:nvSpPr>
        <p:spPr>
          <a:xfrm>
            <a:off x="4254264" y="4493953"/>
            <a:ext cx="1103922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palm slope</a:t>
            </a:r>
          </a:p>
        </p:txBody>
      </p:sp>
      <p:sp>
        <p:nvSpPr>
          <p:cNvPr id="21" name="TextBox 12">
            <a:extLst>
              <a:ext uri="{FF2B5EF4-FFF2-40B4-BE49-F238E27FC236}">
                <a16:creationId xmlns:a16="http://schemas.microsoft.com/office/drawing/2014/main" id="{45099C6F-D90F-4C89-A14D-EBFF08529AAE}"/>
              </a:ext>
            </a:extLst>
          </p:cNvPr>
          <p:cNvSpPr txBox="1"/>
          <p:nvPr/>
        </p:nvSpPr>
        <p:spPr>
          <a:xfrm>
            <a:off x="7464344" y="4500205"/>
            <a:ext cx="758234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SamsungOneUI Light Condensed" panose="020B0306030303020204"/>
                <a:ea typeface="Lato Light" panose="020F0502020204030203" pitchFamily="34" charset="0"/>
                <a:cs typeface="Lato Light" panose="020F0502020204030203" pitchFamily="34" charset="0"/>
              </a:rPr>
              <a:t>reverb</a:t>
            </a:r>
          </a:p>
        </p:txBody>
      </p:sp>
      <p:pic>
        <p:nvPicPr>
          <p:cNvPr id="7" name="Immagine 6" descr="Immagine che contiene testo, clipart, grafica vettoriale&#10;&#10;Descrizione generata automaticamente">
            <a:extLst>
              <a:ext uri="{FF2B5EF4-FFF2-40B4-BE49-F238E27FC236}">
                <a16:creationId xmlns:a16="http://schemas.microsoft.com/office/drawing/2014/main" id="{7791E836-00E1-4AF8-BA78-9BC93FC038B1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946" y="3930157"/>
            <a:ext cx="1588438" cy="900983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xmlns:aink="http://schemas.microsoft.com/office/drawing/2016/ink" Requires="p14 aink">
          <p:contentPart p14:bwMode="auto" r:id="rId5">
            <p14:nvContentPartPr>
              <p14:cNvPr id="5" name="Input penna 4">
                <a:extLst>
                  <a:ext uri="{FF2B5EF4-FFF2-40B4-BE49-F238E27FC236}">
                    <a16:creationId xmlns:a16="http://schemas.microsoft.com/office/drawing/2014/main" id="{43A09BE0-79D6-43A7-8A79-526DD97E42C4}"/>
                  </a:ext>
                </a:extLst>
              </p14:cNvPr>
              <p14:cNvContentPartPr/>
              <p14:nvPr/>
            </p14:nvContentPartPr>
            <p14:xfrm>
              <a:off x="2761248" y="1834632"/>
              <a:ext cx="360" cy="360"/>
            </p14:xfrm>
          </p:contentPart>
        </mc:Choice>
        <mc:Fallback>
          <p:pic>
            <p:nvPicPr>
              <p:cNvPr id="5" name="Input penna 4">
                <a:extLst>
                  <a:ext uri="{FF2B5EF4-FFF2-40B4-BE49-F238E27FC236}">
                    <a16:creationId xmlns:a16="http://schemas.microsoft.com/office/drawing/2014/main" id="{43A09BE0-79D6-43A7-8A79-526DD97E42C4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743248" y="1726632"/>
                <a:ext cx="36000" cy="216000"/>
              </a:xfrm>
              <a:prstGeom prst="rect">
                <a:avLst/>
              </a:prstGeom>
            </p:spPr>
          </p:pic>
        </mc:Fallback>
      </mc:AlternateContent>
      <p:pic>
        <p:nvPicPr>
          <p:cNvPr id="43" name="Immagine 42">
            <a:extLst>
              <a:ext uri="{FF2B5EF4-FFF2-40B4-BE49-F238E27FC236}">
                <a16:creationId xmlns:a16="http://schemas.microsoft.com/office/drawing/2014/main" id="{9F10686F-791D-49E1-B9EF-D4ABA8F15133}"/>
              </a:ext>
            </a:extLst>
          </p:cNvPr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3227" y="3134308"/>
            <a:ext cx="789035" cy="423848"/>
          </a:xfrm>
          <a:prstGeom prst="rect">
            <a:avLst/>
          </a:prstGeom>
        </p:spPr>
      </p:pic>
      <p:pic>
        <p:nvPicPr>
          <p:cNvPr id="44" name="Immagine 43">
            <a:extLst>
              <a:ext uri="{FF2B5EF4-FFF2-40B4-BE49-F238E27FC236}">
                <a16:creationId xmlns:a16="http://schemas.microsoft.com/office/drawing/2014/main" id="{EC2A2EA9-8192-482D-8082-EEFDDCA7CB96}"/>
              </a:ext>
            </a:extLst>
          </p:cNvPr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4674" y="3592107"/>
            <a:ext cx="789035" cy="423848"/>
          </a:xfrm>
          <a:prstGeom prst="rect">
            <a:avLst/>
          </a:prstGeom>
        </p:spPr>
      </p:pic>
      <p:pic>
        <p:nvPicPr>
          <p:cNvPr id="45" name="Immagine 44">
            <a:extLst>
              <a:ext uri="{FF2B5EF4-FFF2-40B4-BE49-F238E27FC236}">
                <a16:creationId xmlns:a16="http://schemas.microsoft.com/office/drawing/2014/main" id="{0A990841-AA98-4241-880E-A23060746EC5}"/>
              </a:ext>
            </a:extLst>
          </p:cNvPr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725" y="4045844"/>
            <a:ext cx="789035" cy="423848"/>
          </a:xfrm>
          <a:prstGeom prst="rect">
            <a:avLst/>
          </a:prstGeom>
        </p:spPr>
      </p:pic>
      <p:pic>
        <p:nvPicPr>
          <p:cNvPr id="46" name="Immagine 45">
            <a:extLst>
              <a:ext uri="{FF2B5EF4-FFF2-40B4-BE49-F238E27FC236}">
                <a16:creationId xmlns:a16="http://schemas.microsoft.com/office/drawing/2014/main" id="{AB262C37-440C-4B89-AB1E-7655197FB30D}"/>
              </a:ext>
            </a:extLst>
          </p:cNvPr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6747" y="4491532"/>
            <a:ext cx="789035" cy="423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67850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>
            <a:extLst>
              <a:ext uri="{FF2B5EF4-FFF2-40B4-BE49-F238E27FC236}">
                <a16:creationId xmlns:a16="http://schemas.microsoft.com/office/drawing/2014/main" id="{D39D7AFB-9C6C-264B-92D3-64662BCA5F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-732195" y="-306456"/>
            <a:ext cx="5304195" cy="5287386"/>
          </a:xfrm>
          <a:custGeom>
            <a:avLst/>
            <a:gdLst>
              <a:gd name="T0" fmla="*/ 18399 w 19740"/>
              <a:gd name="T1" fmla="*/ 6795 h 7409"/>
              <a:gd name="T2" fmla="*/ 18269 w 19740"/>
              <a:gd name="T3" fmla="*/ 6603 h 7409"/>
              <a:gd name="T4" fmla="*/ 18076 w 19740"/>
              <a:gd name="T5" fmla="*/ 6462 h 7409"/>
              <a:gd name="T6" fmla="*/ 19599 w 19740"/>
              <a:gd name="T7" fmla="*/ 6125 h 7409"/>
              <a:gd name="T8" fmla="*/ 18383 w 19740"/>
              <a:gd name="T9" fmla="*/ 6140 h 7409"/>
              <a:gd name="T10" fmla="*/ 19308 w 19740"/>
              <a:gd name="T11" fmla="*/ 5901 h 7409"/>
              <a:gd name="T12" fmla="*/ 18742 w 19740"/>
              <a:gd name="T13" fmla="*/ 5839 h 7409"/>
              <a:gd name="T14" fmla="*/ 18175 w 19740"/>
              <a:gd name="T15" fmla="*/ 5756 h 7409"/>
              <a:gd name="T16" fmla="*/ 16861 w 19740"/>
              <a:gd name="T17" fmla="*/ 5631 h 7409"/>
              <a:gd name="T18" fmla="*/ 18206 w 19740"/>
              <a:gd name="T19" fmla="*/ 5439 h 7409"/>
              <a:gd name="T20" fmla="*/ 17515 w 19740"/>
              <a:gd name="T21" fmla="*/ 5340 h 7409"/>
              <a:gd name="T22" fmla="*/ 18300 w 19740"/>
              <a:gd name="T23" fmla="*/ 5039 h 7409"/>
              <a:gd name="T24" fmla="*/ 18991 w 19740"/>
              <a:gd name="T25" fmla="*/ 4748 h 7409"/>
              <a:gd name="T26" fmla="*/ 17500 w 19740"/>
              <a:gd name="T27" fmla="*/ 4623 h 7409"/>
              <a:gd name="T28" fmla="*/ 16892 w 19740"/>
              <a:gd name="T29" fmla="*/ 4493 h 7409"/>
              <a:gd name="T30" fmla="*/ 18591 w 19740"/>
              <a:gd name="T31" fmla="*/ 4187 h 7409"/>
              <a:gd name="T32" fmla="*/ 18799 w 19740"/>
              <a:gd name="T33" fmla="*/ 3948 h 7409"/>
              <a:gd name="T34" fmla="*/ 17344 w 19740"/>
              <a:gd name="T35" fmla="*/ 3823 h 7409"/>
              <a:gd name="T36" fmla="*/ 18575 w 19740"/>
              <a:gd name="T37" fmla="*/ 3549 h 7409"/>
              <a:gd name="T38" fmla="*/ 17375 w 19740"/>
              <a:gd name="T39" fmla="*/ 3549 h 7409"/>
              <a:gd name="T40" fmla="*/ 15915 w 19740"/>
              <a:gd name="T41" fmla="*/ 3341 h 7409"/>
              <a:gd name="T42" fmla="*/ 16315 w 19740"/>
              <a:gd name="T43" fmla="*/ 3102 h 7409"/>
              <a:gd name="T44" fmla="*/ 15998 w 19740"/>
              <a:gd name="T45" fmla="*/ 2910 h 7409"/>
              <a:gd name="T46" fmla="*/ 15972 w 19740"/>
              <a:gd name="T47" fmla="*/ 2795 h 7409"/>
              <a:gd name="T48" fmla="*/ 15452 w 19740"/>
              <a:gd name="T49" fmla="*/ 2639 h 7409"/>
              <a:gd name="T50" fmla="*/ 10412 w 19740"/>
              <a:gd name="T51" fmla="*/ 431 h 7409"/>
              <a:gd name="T52" fmla="*/ 9582 w 19740"/>
              <a:gd name="T53" fmla="*/ 255 h 7409"/>
              <a:gd name="T54" fmla="*/ 9103 w 19740"/>
              <a:gd name="T55" fmla="*/ 447 h 7409"/>
              <a:gd name="T56" fmla="*/ 14429 w 19740"/>
              <a:gd name="T57" fmla="*/ 3149 h 7409"/>
              <a:gd name="T58" fmla="*/ 8158 w 19740"/>
              <a:gd name="T59" fmla="*/ 270 h 7409"/>
              <a:gd name="T60" fmla="*/ 8095 w 19740"/>
              <a:gd name="T61" fmla="*/ 556 h 7409"/>
              <a:gd name="T62" fmla="*/ 8667 w 19740"/>
              <a:gd name="T63" fmla="*/ 992 h 7409"/>
              <a:gd name="T64" fmla="*/ 6957 w 19740"/>
              <a:gd name="T65" fmla="*/ 748 h 7409"/>
              <a:gd name="T66" fmla="*/ 8459 w 19740"/>
              <a:gd name="T67" fmla="*/ 1247 h 7409"/>
              <a:gd name="T68" fmla="*/ 8766 w 19740"/>
              <a:gd name="T69" fmla="*/ 1502 h 7409"/>
              <a:gd name="T70" fmla="*/ 9467 w 19740"/>
              <a:gd name="T71" fmla="*/ 1933 h 7409"/>
              <a:gd name="T72" fmla="*/ 7404 w 19740"/>
              <a:gd name="T73" fmla="*/ 1439 h 7409"/>
              <a:gd name="T74" fmla="*/ 6781 w 19740"/>
              <a:gd name="T75" fmla="*/ 1408 h 7409"/>
              <a:gd name="T76" fmla="*/ 7565 w 19740"/>
              <a:gd name="T77" fmla="*/ 1855 h 7409"/>
              <a:gd name="T78" fmla="*/ 6350 w 19740"/>
              <a:gd name="T79" fmla="*/ 1886 h 7409"/>
              <a:gd name="T80" fmla="*/ 7295 w 19740"/>
              <a:gd name="T81" fmla="*/ 2255 h 7409"/>
              <a:gd name="T82" fmla="*/ 6251 w 19740"/>
              <a:gd name="T83" fmla="*/ 2224 h 7409"/>
              <a:gd name="T84" fmla="*/ 9327 w 19740"/>
              <a:gd name="T85" fmla="*/ 3263 h 7409"/>
              <a:gd name="T86" fmla="*/ 1694 w 19740"/>
              <a:gd name="T87" fmla="*/ 2624 h 7409"/>
              <a:gd name="T88" fmla="*/ 4588 w 19740"/>
              <a:gd name="T89" fmla="*/ 2416 h 7409"/>
              <a:gd name="T90" fmla="*/ 7659 w 19740"/>
              <a:gd name="T91" fmla="*/ 2972 h 7409"/>
              <a:gd name="T92" fmla="*/ 478 w 19740"/>
              <a:gd name="T93" fmla="*/ 3372 h 7409"/>
              <a:gd name="T94" fmla="*/ 441 w 19740"/>
              <a:gd name="T95" fmla="*/ 3776 h 7409"/>
              <a:gd name="T96" fmla="*/ 171 w 19740"/>
              <a:gd name="T97" fmla="*/ 4270 h 7409"/>
              <a:gd name="T98" fmla="*/ 5149 w 19740"/>
              <a:gd name="T99" fmla="*/ 4093 h 7409"/>
              <a:gd name="T100" fmla="*/ 7342 w 19740"/>
              <a:gd name="T101" fmla="*/ 4332 h 7409"/>
              <a:gd name="T102" fmla="*/ 9181 w 19740"/>
              <a:gd name="T103" fmla="*/ 5023 h 7409"/>
              <a:gd name="T104" fmla="*/ 13358 w 19740"/>
              <a:gd name="T105" fmla="*/ 7086 h 7409"/>
              <a:gd name="T106" fmla="*/ 15198 w 19740"/>
              <a:gd name="T107" fmla="*/ 7263 h 7409"/>
              <a:gd name="T108" fmla="*/ 14429 w 19740"/>
              <a:gd name="T109" fmla="*/ 7133 h 7409"/>
              <a:gd name="T110" fmla="*/ 18175 w 19740"/>
              <a:gd name="T111" fmla="*/ 7117 h 74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9740" h="7409">
                <a:moveTo>
                  <a:pt x="19693" y="6795"/>
                </a:moveTo>
                <a:lnTo>
                  <a:pt x="19693" y="6795"/>
                </a:lnTo>
                <a:cubicBezTo>
                  <a:pt x="19672" y="6779"/>
                  <a:pt x="19168" y="6878"/>
                  <a:pt x="19422" y="6795"/>
                </a:cubicBezTo>
                <a:cubicBezTo>
                  <a:pt x="19568" y="6748"/>
                  <a:pt x="19194" y="6779"/>
                  <a:pt x="19100" y="6779"/>
                </a:cubicBezTo>
                <a:cubicBezTo>
                  <a:pt x="19053" y="6785"/>
                  <a:pt x="18986" y="6795"/>
                  <a:pt x="18991" y="6764"/>
                </a:cubicBezTo>
                <a:cubicBezTo>
                  <a:pt x="18986" y="6785"/>
                  <a:pt x="19084" y="6727"/>
                  <a:pt x="19100" y="6732"/>
                </a:cubicBezTo>
                <a:cubicBezTo>
                  <a:pt x="19022" y="6712"/>
                  <a:pt x="18887" y="6743"/>
                  <a:pt x="18799" y="6748"/>
                </a:cubicBezTo>
                <a:cubicBezTo>
                  <a:pt x="18700" y="6759"/>
                  <a:pt x="18529" y="6816"/>
                  <a:pt x="18399" y="6795"/>
                </a:cubicBezTo>
                <a:cubicBezTo>
                  <a:pt x="18310" y="6785"/>
                  <a:pt x="18549" y="6759"/>
                  <a:pt x="18591" y="6748"/>
                </a:cubicBezTo>
                <a:cubicBezTo>
                  <a:pt x="18627" y="6743"/>
                  <a:pt x="18762" y="6727"/>
                  <a:pt x="18560" y="6732"/>
                </a:cubicBezTo>
                <a:cubicBezTo>
                  <a:pt x="18331" y="6743"/>
                  <a:pt x="18316" y="6759"/>
                  <a:pt x="18160" y="6748"/>
                </a:cubicBezTo>
                <a:cubicBezTo>
                  <a:pt x="18149" y="6748"/>
                  <a:pt x="17588" y="6759"/>
                  <a:pt x="17915" y="6732"/>
                </a:cubicBezTo>
                <a:cubicBezTo>
                  <a:pt x="18097" y="6717"/>
                  <a:pt x="18570" y="6681"/>
                  <a:pt x="18783" y="6639"/>
                </a:cubicBezTo>
                <a:cubicBezTo>
                  <a:pt x="18840" y="6623"/>
                  <a:pt x="18929" y="6629"/>
                  <a:pt x="18799" y="6623"/>
                </a:cubicBezTo>
                <a:cubicBezTo>
                  <a:pt x="18710" y="6613"/>
                  <a:pt x="18523" y="6629"/>
                  <a:pt x="18430" y="6623"/>
                </a:cubicBezTo>
                <a:cubicBezTo>
                  <a:pt x="18388" y="6618"/>
                  <a:pt x="18009" y="6644"/>
                  <a:pt x="18269" y="6603"/>
                </a:cubicBezTo>
                <a:cubicBezTo>
                  <a:pt x="18279" y="6603"/>
                  <a:pt x="18357" y="6603"/>
                  <a:pt x="18316" y="6587"/>
                </a:cubicBezTo>
                <a:cubicBezTo>
                  <a:pt x="18180" y="6545"/>
                  <a:pt x="18045" y="6649"/>
                  <a:pt x="17936" y="6603"/>
                </a:cubicBezTo>
                <a:cubicBezTo>
                  <a:pt x="17936" y="6623"/>
                  <a:pt x="17910" y="6613"/>
                  <a:pt x="17936" y="6603"/>
                </a:cubicBezTo>
                <a:cubicBezTo>
                  <a:pt x="18414" y="6535"/>
                  <a:pt x="19027" y="6483"/>
                  <a:pt x="19568" y="6395"/>
                </a:cubicBezTo>
                <a:cubicBezTo>
                  <a:pt x="19568" y="6395"/>
                  <a:pt x="19687" y="6369"/>
                  <a:pt x="19677" y="6364"/>
                </a:cubicBezTo>
                <a:cubicBezTo>
                  <a:pt x="19640" y="6332"/>
                  <a:pt x="19459" y="6405"/>
                  <a:pt x="19500" y="6348"/>
                </a:cubicBezTo>
                <a:cubicBezTo>
                  <a:pt x="19131" y="6348"/>
                  <a:pt x="18674" y="6457"/>
                  <a:pt x="18238" y="6478"/>
                </a:cubicBezTo>
                <a:cubicBezTo>
                  <a:pt x="18227" y="6478"/>
                  <a:pt x="18066" y="6483"/>
                  <a:pt x="18076" y="6462"/>
                </a:cubicBezTo>
                <a:cubicBezTo>
                  <a:pt x="18087" y="6447"/>
                  <a:pt x="18555" y="6421"/>
                  <a:pt x="18607" y="6416"/>
                </a:cubicBezTo>
                <a:cubicBezTo>
                  <a:pt x="18747" y="6395"/>
                  <a:pt x="18970" y="6379"/>
                  <a:pt x="19100" y="6348"/>
                </a:cubicBezTo>
                <a:cubicBezTo>
                  <a:pt x="19121" y="6343"/>
                  <a:pt x="19152" y="6312"/>
                  <a:pt x="19199" y="6301"/>
                </a:cubicBezTo>
                <a:cubicBezTo>
                  <a:pt x="19272" y="6281"/>
                  <a:pt x="19417" y="6281"/>
                  <a:pt x="19531" y="6254"/>
                </a:cubicBezTo>
                <a:cubicBezTo>
                  <a:pt x="19693" y="6218"/>
                  <a:pt x="19557" y="6254"/>
                  <a:pt x="19453" y="6223"/>
                </a:cubicBezTo>
                <a:cubicBezTo>
                  <a:pt x="19402" y="6203"/>
                  <a:pt x="19511" y="6197"/>
                  <a:pt x="19422" y="6187"/>
                </a:cubicBezTo>
                <a:cubicBezTo>
                  <a:pt x="19427" y="6192"/>
                  <a:pt x="19256" y="6229"/>
                  <a:pt x="19277" y="6187"/>
                </a:cubicBezTo>
                <a:cubicBezTo>
                  <a:pt x="19282" y="6182"/>
                  <a:pt x="19589" y="6166"/>
                  <a:pt x="19599" y="6125"/>
                </a:cubicBezTo>
                <a:cubicBezTo>
                  <a:pt x="19599" y="6125"/>
                  <a:pt x="19526" y="6125"/>
                  <a:pt x="19516" y="6125"/>
                </a:cubicBezTo>
                <a:cubicBezTo>
                  <a:pt x="19480" y="6114"/>
                  <a:pt x="19542" y="6099"/>
                  <a:pt x="19485" y="6094"/>
                </a:cubicBezTo>
                <a:cubicBezTo>
                  <a:pt x="19370" y="6078"/>
                  <a:pt x="19136" y="6114"/>
                  <a:pt x="18991" y="6125"/>
                </a:cubicBezTo>
                <a:cubicBezTo>
                  <a:pt x="18726" y="6145"/>
                  <a:pt x="18544" y="6197"/>
                  <a:pt x="18284" y="6208"/>
                </a:cubicBezTo>
                <a:cubicBezTo>
                  <a:pt x="18051" y="6208"/>
                  <a:pt x="18549" y="6145"/>
                  <a:pt x="18591" y="6140"/>
                </a:cubicBezTo>
                <a:cubicBezTo>
                  <a:pt x="18710" y="6130"/>
                  <a:pt x="18768" y="6135"/>
                  <a:pt x="18960" y="6094"/>
                </a:cubicBezTo>
                <a:cubicBezTo>
                  <a:pt x="18871" y="6078"/>
                  <a:pt x="18778" y="6114"/>
                  <a:pt x="18669" y="6125"/>
                </a:cubicBezTo>
                <a:cubicBezTo>
                  <a:pt x="18570" y="6135"/>
                  <a:pt x="18419" y="6166"/>
                  <a:pt x="18383" y="6140"/>
                </a:cubicBezTo>
                <a:cubicBezTo>
                  <a:pt x="18393" y="6145"/>
                  <a:pt x="18419" y="6094"/>
                  <a:pt x="18414" y="6094"/>
                </a:cubicBezTo>
                <a:cubicBezTo>
                  <a:pt x="18305" y="6083"/>
                  <a:pt x="18373" y="6119"/>
                  <a:pt x="18316" y="6125"/>
                </a:cubicBezTo>
                <a:cubicBezTo>
                  <a:pt x="18227" y="6135"/>
                  <a:pt x="17915" y="6130"/>
                  <a:pt x="17822" y="6140"/>
                </a:cubicBezTo>
                <a:cubicBezTo>
                  <a:pt x="17728" y="6151"/>
                  <a:pt x="17552" y="6151"/>
                  <a:pt x="17760" y="6125"/>
                </a:cubicBezTo>
                <a:cubicBezTo>
                  <a:pt x="17832" y="6119"/>
                  <a:pt x="17941" y="6109"/>
                  <a:pt x="18030" y="6094"/>
                </a:cubicBezTo>
                <a:cubicBezTo>
                  <a:pt x="18045" y="6088"/>
                  <a:pt x="18035" y="6067"/>
                  <a:pt x="18061" y="6062"/>
                </a:cubicBezTo>
                <a:cubicBezTo>
                  <a:pt x="18253" y="6005"/>
                  <a:pt x="18430" y="6036"/>
                  <a:pt x="18752" y="5995"/>
                </a:cubicBezTo>
                <a:cubicBezTo>
                  <a:pt x="18882" y="5979"/>
                  <a:pt x="19183" y="5927"/>
                  <a:pt x="19308" y="5901"/>
                </a:cubicBezTo>
                <a:cubicBezTo>
                  <a:pt x="19485" y="5865"/>
                  <a:pt x="19220" y="5907"/>
                  <a:pt x="19069" y="5901"/>
                </a:cubicBezTo>
                <a:cubicBezTo>
                  <a:pt x="19012" y="5901"/>
                  <a:pt x="18908" y="5870"/>
                  <a:pt x="18845" y="5870"/>
                </a:cubicBezTo>
                <a:cubicBezTo>
                  <a:pt x="18716" y="5870"/>
                  <a:pt x="18560" y="5927"/>
                  <a:pt x="18399" y="5917"/>
                </a:cubicBezTo>
                <a:cubicBezTo>
                  <a:pt x="18258" y="5907"/>
                  <a:pt x="18477" y="5891"/>
                  <a:pt x="18508" y="5886"/>
                </a:cubicBezTo>
                <a:cubicBezTo>
                  <a:pt x="18560" y="5880"/>
                  <a:pt x="18601" y="5901"/>
                  <a:pt x="18653" y="5870"/>
                </a:cubicBezTo>
                <a:cubicBezTo>
                  <a:pt x="18570" y="5886"/>
                  <a:pt x="18632" y="5818"/>
                  <a:pt x="18653" y="5870"/>
                </a:cubicBezTo>
                <a:cubicBezTo>
                  <a:pt x="18716" y="5880"/>
                  <a:pt x="18773" y="5860"/>
                  <a:pt x="18783" y="5854"/>
                </a:cubicBezTo>
                <a:cubicBezTo>
                  <a:pt x="18788" y="5849"/>
                  <a:pt x="18762" y="5844"/>
                  <a:pt x="18742" y="5839"/>
                </a:cubicBezTo>
                <a:cubicBezTo>
                  <a:pt x="18716" y="5844"/>
                  <a:pt x="18700" y="5844"/>
                  <a:pt x="18700" y="5839"/>
                </a:cubicBezTo>
                <a:cubicBezTo>
                  <a:pt x="18705" y="5834"/>
                  <a:pt x="18721" y="5834"/>
                  <a:pt x="18742" y="5839"/>
                </a:cubicBezTo>
                <a:cubicBezTo>
                  <a:pt x="18830" y="5834"/>
                  <a:pt x="19027" y="5792"/>
                  <a:pt x="19007" y="5771"/>
                </a:cubicBezTo>
                <a:cubicBezTo>
                  <a:pt x="19012" y="5782"/>
                  <a:pt x="18747" y="5782"/>
                  <a:pt x="18669" y="5787"/>
                </a:cubicBezTo>
                <a:cubicBezTo>
                  <a:pt x="18560" y="5797"/>
                  <a:pt x="18388" y="5849"/>
                  <a:pt x="18238" y="5839"/>
                </a:cubicBezTo>
                <a:cubicBezTo>
                  <a:pt x="18108" y="5829"/>
                  <a:pt x="18341" y="5808"/>
                  <a:pt x="18367" y="5808"/>
                </a:cubicBezTo>
                <a:cubicBezTo>
                  <a:pt x="18404" y="5803"/>
                  <a:pt x="18440" y="5823"/>
                  <a:pt x="18477" y="5787"/>
                </a:cubicBezTo>
                <a:cubicBezTo>
                  <a:pt x="18419" y="5803"/>
                  <a:pt x="17957" y="5818"/>
                  <a:pt x="18175" y="5756"/>
                </a:cubicBezTo>
                <a:cubicBezTo>
                  <a:pt x="18217" y="5745"/>
                  <a:pt x="18326" y="5709"/>
                  <a:pt x="18367" y="5693"/>
                </a:cubicBezTo>
                <a:cubicBezTo>
                  <a:pt x="18362" y="5693"/>
                  <a:pt x="18388" y="5657"/>
                  <a:pt x="18414" y="5657"/>
                </a:cubicBezTo>
                <a:cubicBezTo>
                  <a:pt x="18305" y="5631"/>
                  <a:pt x="17702" y="5709"/>
                  <a:pt x="17567" y="5709"/>
                </a:cubicBezTo>
                <a:cubicBezTo>
                  <a:pt x="17391" y="5709"/>
                  <a:pt x="17193" y="5678"/>
                  <a:pt x="17006" y="5693"/>
                </a:cubicBezTo>
                <a:cubicBezTo>
                  <a:pt x="16975" y="5693"/>
                  <a:pt x="16699" y="5683"/>
                  <a:pt x="16674" y="5678"/>
                </a:cubicBezTo>
                <a:cubicBezTo>
                  <a:pt x="16694" y="5683"/>
                  <a:pt x="16871" y="5673"/>
                  <a:pt x="16829" y="5662"/>
                </a:cubicBezTo>
                <a:cubicBezTo>
                  <a:pt x="16855" y="5673"/>
                  <a:pt x="16362" y="5647"/>
                  <a:pt x="16367" y="5647"/>
                </a:cubicBezTo>
                <a:cubicBezTo>
                  <a:pt x="16388" y="5626"/>
                  <a:pt x="16840" y="5631"/>
                  <a:pt x="16861" y="5631"/>
                </a:cubicBezTo>
                <a:cubicBezTo>
                  <a:pt x="16980" y="5621"/>
                  <a:pt x="17016" y="5636"/>
                  <a:pt x="17152" y="5631"/>
                </a:cubicBezTo>
                <a:cubicBezTo>
                  <a:pt x="17474" y="5616"/>
                  <a:pt x="16970" y="5616"/>
                  <a:pt x="16861" y="5616"/>
                </a:cubicBezTo>
                <a:cubicBezTo>
                  <a:pt x="16834" y="5616"/>
                  <a:pt x="16601" y="5605"/>
                  <a:pt x="16606" y="5595"/>
                </a:cubicBezTo>
                <a:cubicBezTo>
                  <a:pt x="16627" y="5574"/>
                  <a:pt x="17053" y="5589"/>
                  <a:pt x="17136" y="5579"/>
                </a:cubicBezTo>
                <a:cubicBezTo>
                  <a:pt x="17167" y="5579"/>
                  <a:pt x="17188" y="5558"/>
                  <a:pt x="17229" y="5548"/>
                </a:cubicBezTo>
                <a:cubicBezTo>
                  <a:pt x="17453" y="5517"/>
                  <a:pt x="17832" y="5522"/>
                  <a:pt x="18076" y="5501"/>
                </a:cubicBezTo>
                <a:cubicBezTo>
                  <a:pt x="18274" y="5486"/>
                  <a:pt x="17910" y="5506"/>
                  <a:pt x="17936" y="5454"/>
                </a:cubicBezTo>
                <a:cubicBezTo>
                  <a:pt x="17936" y="5449"/>
                  <a:pt x="18201" y="5439"/>
                  <a:pt x="18206" y="5439"/>
                </a:cubicBezTo>
                <a:cubicBezTo>
                  <a:pt x="18362" y="5423"/>
                  <a:pt x="18555" y="5397"/>
                  <a:pt x="18716" y="5371"/>
                </a:cubicBezTo>
                <a:cubicBezTo>
                  <a:pt x="18804" y="5361"/>
                  <a:pt x="18955" y="5376"/>
                  <a:pt x="18923" y="5309"/>
                </a:cubicBezTo>
                <a:cubicBezTo>
                  <a:pt x="18903" y="5262"/>
                  <a:pt x="18378" y="5335"/>
                  <a:pt x="18284" y="5340"/>
                </a:cubicBezTo>
                <a:cubicBezTo>
                  <a:pt x="18160" y="5351"/>
                  <a:pt x="17910" y="5371"/>
                  <a:pt x="17837" y="5371"/>
                </a:cubicBezTo>
                <a:cubicBezTo>
                  <a:pt x="17775" y="5376"/>
                  <a:pt x="17583" y="5397"/>
                  <a:pt x="17505" y="5387"/>
                </a:cubicBezTo>
                <a:cubicBezTo>
                  <a:pt x="17494" y="5387"/>
                  <a:pt x="17479" y="5387"/>
                  <a:pt x="17469" y="5371"/>
                </a:cubicBezTo>
                <a:cubicBezTo>
                  <a:pt x="17474" y="5382"/>
                  <a:pt x="17489" y="5382"/>
                  <a:pt x="17505" y="5387"/>
                </a:cubicBezTo>
                <a:cubicBezTo>
                  <a:pt x="17536" y="5382"/>
                  <a:pt x="17557" y="5330"/>
                  <a:pt x="17515" y="5340"/>
                </a:cubicBezTo>
                <a:cubicBezTo>
                  <a:pt x="17687" y="5293"/>
                  <a:pt x="17770" y="5340"/>
                  <a:pt x="17900" y="5309"/>
                </a:cubicBezTo>
                <a:cubicBezTo>
                  <a:pt x="18149" y="5247"/>
                  <a:pt x="18544" y="5210"/>
                  <a:pt x="18830" y="5148"/>
                </a:cubicBezTo>
                <a:cubicBezTo>
                  <a:pt x="18996" y="5111"/>
                  <a:pt x="18658" y="5138"/>
                  <a:pt x="18591" y="5132"/>
                </a:cubicBezTo>
                <a:cubicBezTo>
                  <a:pt x="18544" y="5127"/>
                  <a:pt x="18451" y="5132"/>
                  <a:pt x="18383" y="5132"/>
                </a:cubicBezTo>
                <a:cubicBezTo>
                  <a:pt x="18378" y="5132"/>
                  <a:pt x="18175" y="5096"/>
                  <a:pt x="18175" y="5101"/>
                </a:cubicBezTo>
                <a:cubicBezTo>
                  <a:pt x="18180" y="5080"/>
                  <a:pt x="18679" y="5028"/>
                  <a:pt x="18752" y="5023"/>
                </a:cubicBezTo>
                <a:cubicBezTo>
                  <a:pt x="18736" y="5023"/>
                  <a:pt x="18851" y="5034"/>
                  <a:pt x="18845" y="5008"/>
                </a:cubicBezTo>
                <a:cubicBezTo>
                  <a:pt x="18747" y="4976"/>
                  <a:pt x="18430" y="5075"/>
                  <a:pt x="18300" y="5039"/>
                </a:cubicBezTo>
                <a:cubicBezTo>
                  <a:pt x="18264" y="5023"/>
                  <a:pt x="18331" y="5008"/>
                  <a:pt x="18269" y="5008"/>
                </a:cubicBezTo>
                <a:cubicBezTo>
                  <a:pt x="18222" y="5002"/>
                  <a:pt x="18030" y="5023"/>
                  <a:pt x="18045" y="5008"/>
                </a:cubicBezTo>
                <a:cubicBezTo>
                  <a:pt x="18082" y="4961"/>
                  <a:pt x="18607" y="5002"/>
                  <a:pt x="18669" y="4924"/>
                </a:cubicBezTo>
                <a:cubicBezTo>
                  <a:pt x="18658" y="4935"/>
                  <a:pt x="18373" y="4940"/>
                  <a:pt x="18607" y="4909"/>
                </a:cubicBezTo>
                <a:cubicBezTo>
                  <a:pt x="18664" y="4904"/>
                  <a:pt x="18965" y="4873"/>
                  <a:pt x="18783" y="4847"/>
                </a:cubicBezTo>
                <a:cubicBezTo>
                  <a:pt x="18617" y="4821"/>
                  <a:pt x="18913" y="4784"/>
                  <a:pt x="18975" y="4779"/>
                </a:cubicBezTo>
                <a:cubicBezTo>
                  <a:pt x="18934" y="4784"/>
                  <a:pt x="19053" y="4805"/>
                  <a:pt x="19069" y="4779"/>
                </a:cubicBezTo>
                <a:cubicBezTo>
                  <a:pt x="19095" y="4748"/>
                  <a:pt x="18939" y="4732"/>
                  <a:pt x="18991" y="4748"/>
                </a:cubicBezTo>
                <a:cubicBezTo>
                  <a:pt x="18949" y="4732"/>
                  <a:pt x="18960" y="4722"/>
                  <a:pt x="18923" y="4717"/>
                </a:cubicBezTo>
                <a:cubicBezTo>
                  <a:pt x="18898" y="4717"/>
                  <a:pt x="18435" y="4784"/>
                  <a:pt x="18731" y="4732"/>
                </a:cubicBezTo>
                <a:cubicBezTo>
                  <a:pt x="18944" y="4696"/>
                  <a:pt x="18617" y="4722"/>
                  <a:pt x="18622" y="4670"/>
                </a:cubicBezTo>
                <a:cubicBezTo>
                  <a:pt x="18622" y="4686"/>
                  <a:pt x="18700" y="4649"/>
                  <a:pt x="18669" y="4639"/>
                </a:cubicBezTo>
                <a:cubicBezTo>
                  <a:pt x="18664" y="4633"/>
                  <a:pt x="18617" y="4675"/>
                  <a:pt x="18523" y="4639"/>
                </a:cubicBezTo>
                <a:cubicBezTo>
                  <a:pt x="18492" y="4623"/>
                  <a:pt x="18497" y="4592"/>
                  <a:pt x="18461" y="4587"/>
                </a:cubicBezTo>
                <a:cubicBezTo>
                  <a:pt x="18367" y="4576"/>
                  <a:pt x="18300" y="4623"/>
                  <a:pt x="18175" y="4623"/>
                </a:cubicBezTo>
                <a:cubicBezTo>
                  <a:pt x="17962" y="4623"/>
                  <a:pt x="17734" y="4613"/>
                  <a:pt x="17500" y="4623"/>
                </a:cubicBezTo>
                <a:cubicBezTo>
                  <a:pt x="16928" y="4644"/>
                  <a:pt x="16455" y="4623"/>
                  <a:pt x="15982" y="4608"/>
                </a:cubicBezTo>
                <a:cubicBezTo>
                  <a:pt x="15972" y="4602"/>
                  <a:pt x="15806" y="4602"/>
                  <a:pt x="15837" y="4571"/>
                </a:cubicBezTo>
                <a:cubicBezTo>
                  <a:pt x="15852" y="4556"/>
                  <a:pt x="15946" y="4587"/>
                  <a:pt x="15998" y="4587"/>
                </a:cubicBezTo>
                <a:cubicBezTo>
                  <a:pt x="16164" y="4597"/>
                  <a:pt x="16616" y="4602"/>
                  <a:pt x="16767" y="4608"/>
                </a:cubicBezTo>
                <a:cubicBezTo>
                  <a:pt x="16944" y="4608"/>
                  <a:pt x="17396" y="4618"/>
                  <a:pt x="17552" y="4571"/>
                </a:cubicBezTo>
                <a:cubicBezTo>
                  <a:pt x="17500" y="4582"/>
                  <a:pt x="17547" y="4488"/>
                  <a:pt x="17598" y="4509"/>
                </a:cubicBezTo>
                <a:cubicBezTo>
                  <a:pt x="17474" y="4462"/>
                  <a:pt x="17354" y="4509"/>
                  <a:pt x="17229" y="4509"/>
                </a:cubicBezTo>
                <a:cubicBezTo>
                  <a:pt x="17219" y="4509"/>
                  <a:pt x="16892" y="4493"/>
                  <a:pt x="16892" y="4493"/>
                </a:cubicBezTo>
                <a:cubicBezTo>
                  <a:pt x="16923" y="4462"/>
                  <a:pt x="17131" y="4493"/>
                  <a:pt x="17152" y="4493"/>
                </a:cubicBezTo>
                <a:cubicBezTo>
                  <a:pt x="17344" y="4493"/>
                  <a:pt x="17411" y="4467"/>
                  <a:pt x="17536" y="4446"/>
                </a:cubicBezTo>
                <a:cubicBezTo>
                  <a:pt x="17863" y="4384"/>
                  <a:pt x="18378" y="4410"/>
                  <a:pt x="18752" y="4332"/>
                </a:cubicBezTo>
                <a:cubicBezTo>
                  <a:pt x="18809" y="4322"/>
                  <a:pt x="18845" y="4301"/>
                  <a:pt x="18960" y="4285"/>
                </a:cubicBezTo>
                <a:cubicBezTo>
                  <a:pt x="19111" y="4265"/>
                  <a:pt x="18887" y="4249"/>
                  <a:pt x="18799" y="4254"/>
                </a:cubicBezTo>
                <a:cubicBezTo>
                  <a:pt x="18513" y="4270"/>
                  <a:pt x="18347" y="4296"/>
                  <a:pt x="18030" y="4301"/>
                </a:cubicBezTo>
                <a:cubicBezTo>
                  <a:pt x="17863" y="4301"/>
                  <a:pt x="18097" y="4265"/>
                  <a:pt x="18175" y="4254"/>
                </a:cubicBezTo>
                <a:cubicBezTo>
                  <a:pt x="18341" y="4223"/>
                  <a:pt x="18393" y="4223"/>
                  <a:pt x="18591" y="4187"/>
                </a:cubicBezTo>
                <a:cubicBezTo>
                  <a:pt x="18658" y="4176"/>
                  <a:pt x="18762" y="4140"/>
                  <a:pt x="18768" y="4140"/>
                </a:cubicBezTo>
                <a:cubicBezTo>
                  <a:pt x="18747" y="4119"/>
                  <a:pt x="18555" y="4171"/>
                  <a:pt x="18523" y="4171"/>
                </a:cubicBezTo>
                <a:cubicBezTo>
                  <a:pt x="18149" y="4213"/>
                  <a:pt x="17853" y="4145"/>
                  <a:pt x="17453" y="4155"/>
                </a:cubicBezTo>
                <a:cubicBezTo>
                  <a:pt x="17297" y="4161"/>
                  <a:pt x="17115" y="4150"/>
                  <a:pt x="16928" y="4140"/>
                </a:cubicBezTo>
                <a:cubicBezTo>
                  <a:pt x="16850" y="4140"/>
                  <a:pt x="16533" y="4135"/>
                  <a:pt x="16544" y="4124"/>
                </a:cubicBezTo>
                <a:cubicBezTo>
                  <a:pt x="16575" y="4093"/>
                  <a:pt x="17136" y="4135"/>
                  <a:pt x="17214" y="4124"/>
                </a:cubicBezTo>
                <a:cubicBezTo>
                  <a:pt x="17640" y="4083"/>
                  <a:pt x="18149" y="4072"/>
                  <a:pt x="18591" y="4015"/>
                </a:cubicBezTo>
                <a:cubicBezTo>
                  <a:pt x="18684" y="4000"/>
                  <a:pt x="19012" y="3948"/>
                  <a:pt x="18799" y="3948"/>
                </a:cubicBezTo>
                <a:cubicBezTo>
                  <a:pt x="18788" y="3948"/>
                  <a:pt x="18726" y="3958"/>
                  <a:pt x="18716" y="3948"/>
                </a:cubicBezTo>
                <a:cubicBezTo>
                  <a:pt x="18726" y="3958"/>
                  <a:pt x="18757" y="3906"/>
                  <a:pt x="18752" y="3901"/>
                </a:cubicBezTo>
                <a:cubicBezTo>
                  <a:pt x="18736" y="3906"/>
                  <a:pt x="18300" y="3922"/>
                  <a:pt x="18544" y="3901"/>
                </a:cubicBezTo>
                <a:cubicBezTo>
                  <a:pt x="18601" y="3896"/>
                  <a:pt x="18747" y="3880"/>
                  <a:pt x="18799" y="3854"/>
                </a:cubicBezTo>
                <a:cubicBezTo>
                  <a:pt x="18960" y="3771"/>
                  <a:pt x="18419" y="3859"/>
                  <a:pt x="18269" y="3870"/>
                </a:cubicBezTo>
                <a:cubicBezTo>
                  <a:pt x="17827" y="3896"/>
                  <a:pt x="17416" y="3896"/>
                  <a:pt x="16928" y="3870"/>
                </a:cubicBezTo>
                <a:cubicBezTo>
                  <a:pt x="16840" y="3865"/>
                  <a:pt x="16653" y="3839"/>
                  <a:pt x="16653" y="3839"/>
                </a:cubicBezTo>
                <a:cubicBezTo>
                  <a:pt x="16658" y="3828"/>
                  <a:pt x="17224" y="3828"/>
                  <a:pt x="17344" y="3823"/>
                </a:cubicBezTo>
                <a:cubicBezTo>
                  <a:pt x="17707" y="3802"/>
                  <a:pt x="17760" y="3818"/>
                  <a:pt x="17931" y="3792"/>
                </a:cubicBezTo>
                <a:cubicBezTo>
                  <a:pt x="17915" y="3792"/>
                  <a:pt x="18238" y="3740"/>
                  <a:pt x="18222" y="3724"/>
                </a:cubicBezTo>
                <a:cubicBezTo>
                  <a:pt x="18175" y="3694"/>
                  <a:pt x="18066" y="3750"/>
                  <a:pt x="18014" y="3724"/>
                </a:cubicBezTo>
                <a:cubicBezTo>
                  <a:pt x="17931" y="3776"/>
                  <a:pt x="17858" y="3704"/>
                  <a:pt x="18014" y="3724"/>
                </a:cubicBezTo>
                <a:cubicBezTo>
                  <a:pt x="18170" y="3673"/>
                  <a:pt x="18456" y="3714"/>
                  <a:pt x="18591" y="3663"/>
                </a:cubicBezTo>
                <a:cubicBezTo>
                  <a:pt x="18617" y="3653"/>
                  <a:pt x="18586" y="3637"/>
                  <a:pt x="18622" y="3632"/>
                </a:cubicBezTo>
                <a:cubicBezTo>
                  <a:pt x="18674" y="3616"/>
                  <a:pt x="18794" y="3601"/>
                  <a:pt x="18783" y="3601"/>
                </a:cubicBezTo>
                <a:cubicBezTo>
                  <a:pt x="18788" y="3601"/>
                  <a:pt x="18357" y="3595"/>
                  <a:pt x="18575" y="3549"/>
                </a:cubicBezTo>
                <a:cubicBezTo>
                  <a:pt x="18627" y="3538"/>
                  <a:pt x="18799" y="3559"/>
                  <a:pt x="18783" y="3502"/>
                </a:cubicBezTo>
                <a:cubicBezTo>
                  <a:pt x="18773" y="3471"/>
                  <a:pt x="18409" y="3528"/>
                  <a:pt x="18300" y="3533"/>
                </a:cubicBezTo>
                <a:cubicBezTo>
                  <a:pt x="18061" y="3549"/>
                  <a:pt x="17895" y="3538"/>
                  <a:pt x="17630" y="3549"/>
                </a:cubicBezTo>
                <a:cubicBezTo>
                  <a:pt x="17572" y="3554"/>
                  <a:pt x="17469" y="3554"/>
                  <a:pt x="17375" y="3549"/>
                </a:cubicBezTo>
                <a:cubicBezTo>
                  <a:pt x="17344" y="3554"/>
                  <a:pt x="17313" y="3549"/>
                  <a:pt x="17276" y="3549"/>
                </a:cubicBezTo>
                <a:cubicBezTo>
                  <a:pt x="17198" y="3549"/>
                  <a:pt x="17136" y="3549"/>
                  <a:pt x="17136" y="3549"/>
                </a:cubicBezTo>
                <a:cubicBezTo>
                  <a:pt x="17146" y="3538"/>
                  <a:pt x="17209" y="3543"/>
                  <a:pt x="17276" y="3549"/>
                </a:cubicBezTo>
                <a:cubicBezTo>
                  <a:pt x="17307" y="3549"/>
                  <a:pt x="17339" y="3549"/>
                  <a:pt x="17375" y="3549"/>
                </a:cubicBezTo>
                <a:lnTo>
                  <a:pt x="17375" y="3549"/>
                </a:lnTo>
                <a:cubicBezTo>
                  <a:pt x="17526" y="3543"/>
                  <a:pt x="17998" y="3502"/>
                  <a:pt x="18238" y="3486"/>
                </a:cubicBezTo>
                <a:cubicBezTo>
                  <a:pt x="18388" y="3476"/>
                  <a:pt x="18362" y="3491"/>
                  <a:pt x="18430" y="3455"/>
                </a:cubicBezTo>
                <a:cubicBezTo>
                  <a:pt x="18544" y="3388"/>
                  <a:pt x="18253" y="3450"/>
                  <a:pt x="18160" y="3455"/>
                </a:cubicBezTo>
                <a:cubicBezTo>
                  <a:pt x="17754" y="3471"/>
                  <a:pt x="17219" y="3445"/>
                  <a:pt x="16861" y="3424"/>
                </a:cubicBezTo>
                <a:cubicBezTo>
                  <a:pt x="16559" y="3403"/>
                  <a:pt x="16393" y="3393"/>
                  <a:pt x="16014" y="3372"/>
                </a:cubicBezTo>
                <a:cubicBezTo>
                  <a:pt x="15863" y="3367"/>
                  <a:pt x="15400" y="3382"/>
                  <a:pt x="15551" y="3325"/>
                </a:cubicBezTo>
                <a:cubicBezTo>
                  <a:pt x="15624" y="3299"/>
                  <a:pt x="15847" y="3341"/>
                  <a:pt x="15915" y="3341"/>
                </a:cubicBezTo>
                <a:cubicBezTo>
                  <a:pt x="15967" y="3341"/>
                  <a:pt x="16310" y="3336"/>
                  <a:pt x="16060" y="3294"/>
                </a:cubicBezTo>
                <a:cubicBezTo>
                  <a:pt x="15795" y="3247"/>
                  <a:pt x="16320" y="3273"/>
                  <a:pt x="16315" y="3263"/>
                </a:cubicBezTo>
                <a:cubicBezTo>
                  <a:pt x="16305" y="3242"/>
                  <a:pt x="15962" y="3232"/>
                  <a:pt x="15899" y="3232"/>
                </a:cubicBezTo>
                <a:cubicBezTo>
                  <a:pt x="15733" y="3221"/>
                  <a:pt x="15556" y="3190"/>
                  <a:pt x="15406" y="3164"/>
                </a:cubicBezTo>
                <a:cubicBezTo>
                  <a:pt x="15270" y="3143"/>
                  <a:pt x="15504" y="3133"/>
                  <a:pt x="15536" y="3133"/>
                </a:cubicBezTo>
                <a:cubicBezTo>
                  <a:pt x="15707" y="3133"/>
                  <a:pt x="16071" y="3180"/>
                  <a:pt x="16143" y="3164"/>
                </a:cubicBezTo>
                <a:cubicBezTo>
                  <a:pt x="16154" y="3164"/>
                  <a:pt x="16123" y="3117"/>
                  <a:pt x="16159" y="3102"/>
                </a:cubicBezTo>
                <a:cubicBezTo>
                  <a:pt x="16201" y="3081"/>
                  <a:pt x="16242" y="3112"/>
                  <a:pt x="16315" y="3102"/>
                </a:cubicBezTo>
                <a:cubicBezTo>
                  <a:pt x="16356" y="3097"/>
                  <a:pt x="16393" y="3065"/>
                  <a:pt x="16445" y="3055"/>
                </a:cubicBezTo>
                <a:cubicBezTo>
                  <a:pt x="16533" y="3034"/>
                  <a:pt x="16647" y="3034"/>
                  <a:pt x="16684" y="3024"/>
                </a:cubicBezTo>
                <a:cubicBezTo>
                  <a:pt x="16746" y="3003"/>
                  <a:pt x="16621" y="3003"/>
                  <a:pt x="16715" y="2993"/>
                </a:cubicBezTo>
                <a:cubicBezTo>
                  <a:pt x="16933" y="2962"/>
                  <a:pt x="17105" y="2993"/>
                  <a:pt x="17307" y="2993"/>
                </a:cubicBezTo>
                <a:cubicBezTo>
                  <a:pt x="17520" y="2993"/>
                  <a:pt x="17136" y="2972"/>
                  <a:pt x="17068" y="2972"/>
                </a:cubicBezTo>
                <a:cubicBezTo>
                  <a:pt x="16928" y="2972"/>
                  <a:pt x="16767" y="2962"/>
                  <a:pt x="16653" y="2956"/>
                </a:cubicBezTo>
                <a:cubicBezTo>
                  <a:pt x="16663" y="2956"/>
                  <a:pt x="16398" y="2977"/>
                  <a:pt x="16383" y="2941"/>
                </a:cubicBezTo>
                <a:cubicBezTo>
                  <a:pt x="16367" y="2904"/>
                  <a:pt x="16071" y="2925"/>
                  <a:pt x="15998" y="2910"/>
                </a:cubicBezTo>
                <a:cubicBezTo>
                  <a:pt x="16008" y="2915"/>
                  <a:pt x="15920" y="2863"/>
                  <a:pt x="15915" y="2863"/>
                </a:cubicBezTo>
                <a:cubicBezTo>
                  <a:pt x="15936" y="2842"/>
                  <a:pt x="16149" y="2873"/>
                  <a:pt x="16206" y="2878"/>
                </a:cubicBezTo>
                <a:cubicBezTo>
                  <a:pt x="16637" y="2899"/>
                  <a:pt x="16918" y="2894"/>
                  <a:pt x="17167" y="2894"/>
                </a:cubicBezTo>
                <a:cubicBezTo>
                  <a:pt x="17339" y="2894"/>
                  <a:pt x="17614" y="2894"/>
                  <a:pt x="17770" y="2873"/>
                </a:cubicBezTo>
                <a:cubicBezTo>
                  <a:pt x="17692" y="2878"/>
                  <a:pt x="17827" y="2811"/>
                  <a:pt x="17869" y="2832"/>
                </a:cubicBezTo>
                <a:cubicBezTo>
                  <a:pt x="17853" y="2821"/>
                  <a:pt x="17780" y="2816"/>
                  <a:pt x="17760" y="2816"/>
                </a:cubicBezTo>
                <a:cubicBezTo>
                  <a:pt x="17489" y="2811"/>
                  <a:pt x="16871" y="2853"/>
                  <a:pt x="16445" y="2832"/>
                </a:cubicBezTo>
                <a:cubicBezTo>
                  <a:pt x="16315" y="2826"/>
                  <a:pt x="16097" y="2837"/>
                  <a:pt x="15972" y="2795"/>
                </a:cubicBezTo>
                <a:cubicBezTo>
                  <a:pt x="15967" y="2795"/>
                  <a:pt x="15951" y="2790"/>
                  <a:pt x="15936" y="2780"/>
                </a:cubicBezTo>
                <a:cubicBezTo>
                  <a:pt x="15946" y="2790"/>
                  <a:pt x="15956" y="2790"/>
                  <a:pt x="15972" y="2795"/>
                </a:cubicBezTo>
                <a:cubicBezTo>
                  <a:pt x="15988" y="2795"/>
                  <a:pt x="15956" y="2764"/>
                  <a:pt x="15930" y="2749"/>
                </a:cubicBezTo>
                <a:cubicBezTo>
                  <a:pt x="15915" y="2754"/>
                  <a:pt x="15899" y="2754"/>
                  <a:pt x="15899" y="2749"/>
                </a:cubicBezTo>
                <a:cubicBezTo>
                  <a:pt x="15904" y="2738"/>
                  <a:pt x="15915" y="2743"/>
                  <a:pt x="15930" y="2749"/>
                </a:cubicBezTo>
                <a:cubicBezTo>
                  <a:pt x="15951" y="2749"/>
                  <a:pt x="15977" y="2738"/>
                  <a:pt x="15967" y="2733"/>
                </a:cubicBezTo>
                <a:cubicBezTo>
                  <a:pt x="15920" y="2712"/>
                  <a:pt x="15863" y="2728"/>
                  <a:pt x="15806" y="2717"/>
                </a:cubicBezTo>
                <a:cubicBezTo>
                  <a:pt x="15697" y="2697"/>
                  <a:pt x="15567" y="2655"/>
                  <a:pt x="15452" y="2639"/>
                </a:cubicBezTo>
                <a:cubicBezTo>
                  <a:pt x="15270" y="2613"/>
                  <a:pt x="15063" y="2593"/>
                  <a:pt x="14860" y="2556"/>
                </a:cubicBezTo>
                <a:cubicBezTo>
                  <a:pt x="14735" y="2535"/>
                  <a:pt x="14860" y="2520"/>
                  <a:pt x="14876" y="2525"/>
                </a:cubicBezTo>
                <a:cubicBezTo>
                  <a:pt x="14860" y="2520"/>
                  <a:pt x="14782" y="2499"/>
                  <a:pt x="14766" y="2494"/>
                </a:cubicBezTo>
                <a:cubicBezTo>
                  <a:pt x="14507" y="2442"/>
                  <a:pt x="14257" y="2437"/>
                  <a:pt x="14029" y="2380"/>
                </a:cubicBezTo>
                <a:cubicBezTo>
                  <a:pt x="13919" y="2359"/>
                  <a:pt x="13800" y="2317"/>
                  <a:pt x="13691" y="2286"/>
                </a:cubicBezTo>
                <a:cubicBezTo>
                  <a:pt x="13488" y="2229"/>
                  <a:pt x="13322" y="2156"/>
                  <a:pt x="13135" y="2078"/>
                </a:cubicBezTo>
                <a:cubicBezTo>
                  <a:pt x="12272" y="1715"/>
                  <a:pt x="11607" y="1174"/>
                  <a:pt x="10828" y="686"/>
                </a:cubicBezTo>
                <a:cubicBezTo>
                  <a:pt x="10698" y="603"/>
                  <a:pt x="10557" y="514"/>
                  <a:pt x="10412" y="431"/>
                </a:cubicBezTo>
                <a:cubicBezTo>
                  <a:pt x="10272" y="348"/>
                  <a:pt x="10116" y="239"/>
                  <a:pt x="9981" y="192"/>
                </a:cubicBezTo>
                <a:cubicBezTo>
                  <a:pt x="9939" y="177"/>
                  <a:pt x="9893" y="187"/>
                  <a:pt x="9852" y="177"/>
                </a:cubicBezTo>
                <a:cubicBezTo>
                  <a:pt x="9815" y="161"/>
                  <a:pt x="9779" y="125"/>
                  <a:pt x="9743" y="109"/>
                </a:cubicBezTo>
                <a:cubicBezTo>
                  <a:pt x="9680" y="88"/>
                  <a:pt x="9608" y="88"/>
                  <a:pt x="9535" y="62"/>
                </a:cubicBezTo>
                <a:cubicBezTo>
                  <a:pt x="9467" y="42"/>
                  <a:pt x="9420" y="0"/>
                  <a:pt x="9343" y="0"/>
                </a:cubicBezTo>
                <a:cubicBezTo>
                  <a:pt x="9374" y="47"/>
                  <a:pt x="9556" y="68"/>
                  <a:pt x="9519" y="109"/>
                </a:cubicBezTo>
                <a:cubicBezTo>
                  <a:pt x="9509" y="120"/>
                  <a:pt x="9420" y="114"/>
                  <a:pt x="9420" y="109"/>
                </a:cubicBezTo>
                <a:cubicBezTo>
                  <a:pt x="9431" y="130"/>
                  <a:pt x="9634" y="234"/>
                  <a:pt x="9582" y="255"/>
                </a:cubicBezTo>
                <a:cubicBezTo>
                  <a:pt x="9587" y="249"/>
                  <a:pt x="9098" y="57"/>
                  <a:pt x="9343" y="192"/>
                </a:cubicBezTo>
                <a:cubicBezTo>
                  <a:pt x="9410" y="229"/>
                  <a:pt x="9504" y="244"/>
                  <a:pt x="9566" y="301"/>
                </a:cubicBezTo>
                <a:cubicBezTo>
                  <a:pt x="9634" y="286"/>
                  <a:pt x="9571" y="348"/>
                  <a:pt x="9566" y="301"/>
                </a:cubicBezTo>
                <a:cubicBezTo>
                  <a:pt x="9322" y="265"/>
                  <a:pt x="9156" y="161"/>
                  <a:pt x="8927" y="109"/>
                </a:cubicBezTo>
                <a:cubicBezTo>
                  <a:pt x="8771" y="130"/>
                  <a:pt x="9046" y="223"/>
                  <a:pt x="9103" y="255"/>
                </a:cubicBezTo>
                <a:cubicBezTo>
                  <a:pt x="9301" y="359"/>
                  <a:pt x="9561" y="572"/>
                  <a:pt x="9727" y="639"/>
                </a:cubicBezTo>
                <a:cubicBezTo>
                  <a:pt x="9795" y="623"/>
                  <a:pt x="9727" y="686"/>
                  <a:pt x="9727" y="639"/>
                </a:cubicBezTo>
                <a:cubicBezTo>
                  <a:pt x="9561" y="660"/>
                  <a:pt x="9317" y="509"/>
                  <a:pt x="9103" y="447"/>
                </a:cubicBezTo>
                <a:cubicBezTo>
                  <a:pt x="8968" y="405"/>
                  <a:pt x="9156" y="504"/>
                  <a:pt x="9197" y="525"/>
                </a:cubicBezTo>
                <a:cubicBezTo>
                  <a:pt x="9545" y="696"/>
                  <a:pt x="9924" y="852"/>
                  <a:pt x="10251" y="1039"/>
                </a:cubicBezTo>
                <a:cubicBezTo>
                  <a:pt x="11326" y="1647"/>
                  <a:pt x="12127" y="2426"/>
                  <a:pt x="13389" y="2863"/>
                </a:cubicBezTo>
                <a:cubicBezTo>
                  <a:pt x="13545" y="2915"/>
                  <a:pt x="13696" y="2930"/>
                  <a:pt x="13727" y="2972"/>
                </a:cubicBezTo>
                <a:cubicBezTo>
                  <a:pt x="13722" y="2967"/>
                  <a:pt x="13686" y="2982"/>
                  <a:pt x="13675" y="2972"/>
                </a:cubicBezTo>
                <a:cubicBezTo>
                  <a:pt x="13883" y="3045"/>
                  <a:pt x="14138" y="3071"/>
                  <a:pt x="14351" y="3133"/>
                </a:cubicBezTo>
                <a:cubicBezTo>
                  <a:pt x="14372" y="3143"/>
                  <a:pt x="14434" y="3117"/>
                  <a:pt x="14429" y="3149"/>
                </a:cubicBezTo>
                <a:cubicBezTo>
                  <a:pt x="14564" y="3133"/>
                  <a:pt x="14496" y="3200"/>
                  <a:pt x="14429" y="3149"/>
                </a:cubicBezTo>
                <a:cubicBezTo>
                  <a:pt x="14408" y="3143"/>
                  <a:pt x="14346" y="3169"/>
                  <a:pt x="14351" y="3133"/>
                </a:cubicBezTo>
                <a:cubicBezTo>
                  <a:pt x="14153" y="3128"/>
                  <a:pt x="13810" y="3029"/>
                  <a:pt x="13597" y="2972"/>
                </a:cubicBezTo>
                <a:cubicBezTo>
                  <a:pt x="13545" y="2962"/>
                  <a:pt x="13358" y="2910"/>
                  <a:pt x="13358" y="2910"/>
                </a:cubicBezTo>
                <a:cubicBezTo>
                  <a:pt x="13369" y="2904"/>
                  <a:pt x="13379" y="2899"/>
                  <a:pt x="13389" y="2899"/>
                </a:cubicBezTo>
                <a:cubicBezTo>
                  <a:pt x="12922" y="2769"/>
                  <a:pt x="12480" y="2546"/>
                  <a:pt x="12090" y="2302"/>
                </a:cubicBezTo>
                <a:cubicBezTo>
                  <a:pt x="11306" y="1813"/>
                  <a:pt x="10531" y="1190"/>
                  <a:pt x="9613" y="800"/>
                </a:cubicBezTo>
                <a:cubicBezTo>
                  <a:pt x="9270" y="650"/>
                  <a:pt x="8922" y="530"/>
                  <a:pt x="8527" y="400"/>
                </a:cubicBezTo>
                <a:cubicBezTo>
                  <a:pt x="8402" y="359"/>
                  <a:pt x="8277" y="291"/>
                  <a:pt x="8158" y="270"/>
                </a:cubicBezTo>
                <a:cubicBezTo>
                  <a:pt x="7877" y="213"/>
                  <a:pt x="8283" y="405"/>
                  <a:pt x="8350" y="431"/>
                </a:cubicBezTo>
                <a:cubicBezTo>
                  <a:pt x="8438" y="463"/>
                  <a:pt x="8537" y="494"/>
                  <a:pt x="8636" y="540"/>
                </a:cubicBezTo>
                <a:cubicBezTo>
                  <a:pt x="8740" y="592"/>
                  <a:pt x="8516" y="520"/>
                  <a:pt x="8444" y="494"/>
                </a:cubicBezTo>
                <a:cubicBezTo>
                  <a:pt x="8371" y="468"/>
                  <a:pt x="8308" y="452"/>
                  <a:pt x="8236" y="431"/>
                </a:cubicBezTo>
                <a:cubicBezTo>
                  <a:pt x="8116" y="390"/>
                  <a:pt x="7612" y="244"/>
                  <a:pt x="7888" y="400"/>
                </a:cubicBezTo>
                <a:cubicBezTo>
                  <a:pt x="8080" y="504"/>
                  <a:pt x="8308" y="514"/>
                  <a:pt x="8527" y="608"/>
                </a:cubicBezTo>
                <a:cubicBezTo>
                  <a:pt x="8631" y="650"/>
                  <a:pt x="8433" y="634"/>
                  <a:pt x="8366" y="623"/>
                </a:cubicBezTo>
                <a:cubicBezTo>
                  <a:pt x="8288" y="608"/>
                  <a:pt x="8205" y="551"/>
                  <a:pt x="8095" y="556"/>
                </a:cubicBezTo>
                <a:cubicBezTo>
                  <a:pt x="8070" y="525"/>
                  <a:pt x="8033" y="546"/>
                  <a:pt x="8038" y="556"/>
                </a:cubicBezTo>
                <a:cubicBezTo>
                  <a:pt x="7732" y="540"/>
                  <a:pt x="7306" y="452"/>
                  <a:pt x="6926" y="416"/>
                </a:cubicBezTo>
                <a:cubicBezTo>
                  <a:pt x="6822" y="405"/>
                  <a:pt x="7004" y="457"/>
                  <a:pt x="7020" y="463"/>
                </a:cubicBezTo>
                <a:cubicBezTo>
                  <a:pt x="7238" y="509"/>
                  <a:pt x="7711" y="613"/>
                  <a:pt x="7919" y="670"/>
                </a:cubicBezTo>
                <a:cubicBezTo>
                  <a:pt x="8340" y="779"/>
                  <a:pt x="8641" y="878"/>
                  <a:pt x="8828" y="1008"/>
                </a:cubicBezTo>
                <a:cubicBezTo>
                  <a:pt x="8812" y="998"/>
                  <a:pt x="8776" y="1013"/>
                  <a:pt x="8781" y="1024"/>
                </a:cubicBezTo>
                <a:cubicBezTo>
                  <a:pt x="8797" y="1034"/>
                  <a:pt x="8968" y="1070"/>
                  <a:pt x="8896" y="1086"/>
                </a:cubicBezTo>
                <a:cubicBezTo>
                  <a:pt x="8854" y="1091"/>
                  <a:pt x="8698" y="998"/>
                  <a:pt x="8667" y="992"/>
                </a:cubicBezTo>
                <a:cubicBezTo>
                  <a:pt x="8615" y="977"/>
                  <a:pt x="8568" y="998"/>
                  <a:pt x="8527" y="992"/>
                </a:cubicBezTo>
                <a:cubicBezTo>
                  <a:pt x="8438" y="977"/>
                  <a:pt x="8371" y="909"/>
                  <a:pt x="8251" y="909"/>
                </a:cubicBezTo>
                <a:cubicBezTo>
                  <a:pt x="8350" y="961"/>
                  <a:pt x="8444" y="1018"/>
                  <a:pt x="8542" y="1070"/>
                </a:cubicBezTo>
                <a:cubicBezTo>
                  <a:pt x="8563" y="1070"/>
                  <a:pt x="8553" y="1091"/>
                  <a:pt x="8542" y="1070"/>
                </a:cubicBezTo>
                <a:cubicBezTo>
                  <a:pt x="8345" y="1029"/>
                  <a:pt x="8194" y="935"/>
                  <a:pt x="7981" y="909"/>
                </a:cubicBezTo>
                <a:cubicBezTo>
                  <a:pt x="8194" y="972"/>
                  <a:pt x="8392" y="1055"/>
                  <a:pt x="8589" y="1148"/>
                </a:cubicBezTo>
                <a:cubicBezTo>
                  <a:pt x="8667" y="1190"/>
                  <a:pt x="8433" y="1112"/>
                  <a:pt x="8397" y="1101"/>
                </a:cubicBezTo>
                <a:cubicBezTo>
                  <a:pt x="7939" y="946"/>
                  <a:pt x="7513" y="831"/>
                  <a:pt x="6957" y="748"/>
                </a:cubicBezTo>
                <a:cubicBezTo>
                  <a:pt x="6724" y="717"/>
                  <a:pt x="7046" y="790"/>
                  <a:pt x="7103" y="800"/>
                </a:cubicBezTo>
                <a:cubicBezTo>
                  <a:pt x="7326" y="842"/>
                  <a:pt x="7519" y="878"/>
                  <a:pt x="7758" y="941"/>
                </a:cubicBezTo>
                <a:cubicBezTo>
                  <a:pt x="7908" y="982"/>
                  <a:pt x="7534" y="941"/>
                  <a:pt x="7534" y="941"/>
                </a:cubicBezTo>
                <a:cubicBezTo>
                  <a:pt x="7534" y="961"/>
                  <a:pt x="7945" y="1065"/>
                  <a:pt x="7966" y="1070"/>
                </a:cubicBezTo>
                <a:cubicBezTo>
                  <a:pt x="8147" y="1122"/>
                  <a:pt x="8230" y="1143"/>
                  <a:pt x="8366" y="1216"/>
                </a:cubicBezTo>
                <a:cubicBezTo>
                  <a:pt x="8386" y="1216"/>
                  <a:pt x="8412" y="1211"/>
                  <a:pt x="8412" y="1231"/>
                </a:cubicBezTo>
                <a:cubicBezTo>
                  <a:pt x="8433" y="1231"/>
                  <a:pt x="8459" y="1226"/>
                  <a:pt x="8459" y="1247"/>
                </a:cubicBezTo>
                <a:cubicBezTo>
                  <a:pt x="8527" y="1231"/>
                  <a:pt x="8464" y="1294"/>
                  <a:pt x="8459" y="1247"/>
                </a:cubicBezTo>
                <a:cubicBezTo>
                  <a:pt x="8444" y="1242"/>
                  <a:pt x="8418" y="1247"/>
                  <a:pt x="8412" y="1231"/>
                </a:cubicBezTo>
                <a:cubicBezTo>
                  <a:pt x="8397" y="1226"/>
                  <a:pt x="8366" y="1231"/>
                  <a:pt x="8366" y="1216"/>
                </a:cubicBezTo>
                <a:cubicBezTo>
                  <a:pt x="8241" y="1205"/>
                  <a:pt x="7945" y="1070"/>
                  <a:pt x="7758" y="1070"/>
                </a:cubicBezTo>
                <a:cubicBezTo>
                  <a:pt x="7669" y="1070"/>
                  <a:pt x="7711" y="1117"/>
                  <a:pt x="7820" y="1117"/>
                </a:cubicBezTo>
                <a:cubicBezTo>
                  <a:pt x="7825" y="1070"/>
                  <a:pt x="7888" y="1133"/>
                  <a:pt x="7820" y="1117"/>
                </a:cubicBezTo>
                <a:cubicBezTo>
                  <a:pt x="8111" y="1231"/>
                  <a:pt x="8407" y="1330"/>
                  <a:pt x="8667" y="1470"/>
                </a:cubicBezTo>
                <a:cubicBezTo>
                  <a:pt x="8688" y="1470"/>
                  <a:pt x="8714" y="1465"/>
                  <a:pt x="8719" y="1486"/>
                </a:cubicBezTo>
                <a:cubicBezTo>
                  <a:pt x="8735" y="1491"/>
                  <a:pt x="8761" y="1481"/>
                  <a:pt x="8766" y="1502"/>
                </a:cubicBezTo>
                <a:cubicBezTo>
                  <a:pt x="8787" y="1502"/>
                  <a:pt x="8776" y="1528"/>
                  <a:pt x="8766" y="1502"/>
                </a:cubicBezTo>
                <a:cubicBezTo>
                  <a:pt x="8745" y="1502"/>
                  <a:pt x="8719" y="1507"/>
                  <a:pt x="8719" y="1486"/>
                </a:cubicBezTo>
                <a:cubicBezTo>
                  <a:pt x="8698" y="1486"/>
                  <a:pt x="8672" y="1491"/>
                  <a:pt x="8667" y="1470"/>
                </a:cubicBezTo>
                <a:cubicBezTo>
                  <a:pt x="8101" y="1289"/>
                  <a:pt x="7529" y="1107"/>
                  <a:pt x="6859" y="1024"/>
                </a:cubicBezTo>
                <a:cubicBezTo>
                  <a:pt x="6911" y="1044"/>
                  <a:pt x="7176" y="1091"/>
                  <a:pt x="7295" y="1117"/>
                </a:cubicBezTo>
                <a:cubicBezTo>
                  <a:pt x="7404" y="1143"/>
                  <a:pt x="7259" y="1148"/>
                  <a:pt x="7259" y="1148"/>
                </a:cubicBezTo>
                <a:cubicBezTo>
                  <a:pt x="7295" y="1164"/>
                  <a:pt x="7373" y="1169"/>
                  <a:pt x="7420" y="1185"/>
                </a:cubicBezTo>
                <a:cubicBezTo>
                  <a:pt x="8163" y="1382"/>
                  <a:pt x="8828" y="1616"/>
                  <a:pt x="9467" y="1933"/>
                </a:cubicBezTo>
                <a:cubicBezTo>
                  <a:pt x="10002" y="2198"/>
                  <a:pt x="10391" y="2458"/>
                  <a:pt x="10875" y="2780"/>
                </a:cubicBezTo>
                <a:cubicBezTo>
                  <a:pt x="10947" y="2832"/>
                  <a:pt x="11155" y="2956"/>
                  <a:pt x="11259" y="3055"/>
                </a:cubicBezTo>
                <a:cubicBezTo>
                  <a:pt x="11275" y="3065"/>
                  <a:pt x="11306" y="3076"/>
                  <a:pt x="11275" y="3086"/>
                </a:cubicBezTo>
                <a:cubicBezTo>
                  <a:pt x="11223" y="3102"/>
                  <a:pt x="10885" y="2842"/>
                  <a:pt x="10812" y="2800"/>
                </a:cubicBezTo>
                <a:cubicBezTo>
                  <a:pt x="10355" y="2510"/>
                  <a:pt x="9955" y="2234"/>
                  <a:pt x="9389" y="2000"/>
                </a:cubicBezTo>
                <a:cubicBezTo>
                  <a:pt x="9062" y="1860"/>
                  <a:pt x="8688" y="1699"/>
                  <a:pt x="8319" y="1579"/>
                </a:cubicBezTo>
                <a:cubicBezTo>
                  <a:pt x="7820" y="1429"/>
                  <a:pt x="7404" y="1304"/>
                  <a:pt x="6812" y="1294"/>
                </a:cubicBezTo>
                <a:cubicBezTo>
                  <a:pt x="7004" y="1346"/>
                  <a:pt x="7233" y="1361"/>
                  <a:pt x="7404" y="1439"/>
                </a:cubicBezTo>
                <a:cubicBezTo>
                  <a:pt x="7467" y="1439"/>
                  <a:pt x="7513" y="1444"/>
                  <a:pt x="7550" y="1470"/>
                </a:cubicBezTo>
                <a:cubicBezTo>
                  <a:pt x="7633" y="1455"/>
                  <a:pt x="7571" y="1517"/>
                  <a:pt x="7550" y="1470"/>
                </a:cubicBezTo>
                <a:cubicBezTo>
                  <a:pt x="7488" y="1470"/>
                  <a:pt x="7441" y="1465"/>
                  <a:pt x="7404" y="1439"/>
                </a:cubicBezTo>
                <a:cubicBezTo>
                  <a:pt x="7326" y="1439"/>
                  <a:pt x="7046" y="1356"/>
                  <a:pt x="6911" y="1356"/>
                </a:cubicBezTo>
                <a:cubicBezTo>
                  <a:pt x="6760" y="1356"/>
                  <a:pt x="6937" y="1377"/>
                  <a:pt x="6973" y="1408"/>
                </a:cubicBezTo>
                <a:cubicBezTo>
                  <a:pt x="7077" y="1387"/>
                  <a:pt x="7009" y="1455"/>
                  <a:pt x="6973" y="1408"/>
                </a:cubicBezTo>
                <a:cubicBezTo>
                  <a:pt x="6833" y="1392"/>
                  <a:pt x="6786" y="1372"/>
                  <a:pt x="6687" y="1392"/>
                </a:cubicBezTo>
                <a:cubicBezTo>
                  <a:pt x="6692" y="1387"/>
                  <a:pt x="6786" y="1387"/>
                  <a:pt x="6781" y="1408"/>
                </a:cubicBezTo>
                <a:cubicBezTo>
                  <a:pt x="6770" y="1439"/>
                  <a:pt x="6428" y="1408"/>
                  <a:pt x="6620" y="1470"/>
                </a:cubicBezTo>
                <a:cubicBezTo>
                  <a:pt x="6744" y="1507"/>
                  <a:pt x="6942" y="1517"/>
                  <a:pt x="7067" y="1548"/>
                </a:cubicBezTo>
                <a:cubicBezTo>
                  <a:pt x="7170" y="1574"/>
                  <a:pt x="7316" y="1637"/>
                  <a:pt x="7467" y="1678"/>
                </a:cubicBezTo>
                <a:cubicBezTo>
                  <a:pt x="7524" y="1694"/>
                  <a:pt x="7643" y="1715"/>
                  <a:pt x="7711" y="1741"/>
                </a:cubicBezTo>
                <a:cubicBezTo>
                  <a:pt x="7898" y="1813"/>
                  <a:pt x="7586" y="1725"/>
                  <a:pt x="7503" y="1709"/>
                </a:cubicBezTo>
                <a:cubicBezTo>
                  <a:pt x="7290" y="1668"/>
                  <a:pt x="7212" y="1668"/>
                  <a:pt x="6989" y="1647"/>
                </a:cubicBezTo>
                <a:cubicBezTo>
                  <a:pt x="6900" y="1637"/>
                  <a:pt x="6682" y="1621"/>
                  <a:pt x="6859" y="1678"/>
                </a:cubicBezTo>
                <a:cubicBezTo>
                  <a:pt x="7093" y="1751"/>
                  <a:pt x="7326" y="1761"/>
                  <a:pt x="7565" y="1855"/>
                </a:cubicBezTo>
                <a:cubicBezTo>
                  <a:pt x="7711" y="1912"/>
                  <a:pt x="7389" y="1834"/>
                  <a:pt x="7243" y="1808"/>
                </a:cubicBezTo>
                <a:cubicBezTo>
                  <a:pt x="7160" y="1787"/>
                  <a:pt x="6687" y="1735"/>
                  <a:pt x="6942" y="1808"/>
                </a:cubicBezTo>
                <a:cubicBezTo>
                  <a:pt x="6994" y="1824"/>
                  <a:pt x="7207" y="1860"/>
                  <a:pt x="7197" y="1870"/>
                </a:cubicBezTo>
                <a:cubicBezTo>
                  <a:pt x="7170" y="1897"/>
                  <a:pt x="7004" y="1855"/>
                  <a:pt x="6989" y="1855"/>
                </a:cubicBezTo>
                <a:cubicBezTo>
                  <a:pt x="6656" y="1808"/>
                  <a:pt x="6355" y="1782"/>
                  <a:pt x="5996" y="1756"/>
                </a:cubicBezTo>
                <a:cubicBezTo>
                  <a:pt x="5877" y="1751"/>
                  <a:pt x="5804" y="1735"/>
                  <a:pt x="5710" y="1741"/>
                </a:cubicBezTo>
                <a:cubicBezTo>
                  <a:pt x="5705" y="1741"/>
                  <a:pt x="5643" y="1761"/>
                  <a:pt x="5643" y="1772"/>
                </a:cubicBezTo>
                <a:cubicBezTo>
                  <a:pt x="5653" y="1793"/>
                  <a:pt x="6308" y="1876"/>
                  <a:pt x="6350" y="1886"/>
                </a:cubicBezTo>
                <a:cubicBezTo>
                  <a:pt x="6687" y="1959"/>
                  <a:pt x="6708" y="1954"/>
                  <a:pt x="7020" y="2016"/>
                </a:cubicBezTo>
                <a:cubicBezTo>
                  <a:pt x="7508" y="2109"/>
                  <a:pt x="7836" y="2208"/>
                  <a:pt x="8267" y="2364"/>
                </a:cubicBezTo>
                <a:cubicBezTo>
                  <a:pt x="8334" y="2348"/>
                  <a:pt x="8272" y="2416"/>
                  <a:pt x="8267" y="2364"/>
                </a:cubicBezTo>
                <a:cubicBezTo>
                  <a:pt x="7784" y="2239"/>
                  <a:pt x="7342" y="2078"/>
                  <a:pt x="6781" y="2032"/>
                </a:cubicBezTo>
                <a:cubicBezTo>
                  <a:pt x="6729" y="1980"/>
                  <a:pt x="6661" y="2047"/>
                  <a:pt x="6781" y="2032"/>
                </a:cubicBezTo>
                <a:cubicBezTo>
                  <a:pt x="6791" y="2037"/>
                  <a:pt x="7145" y="2130"/>
                  <a:pt x="7150" y="2125"/>
                </a:cubicBezTo>
                <a:cubicBezTo>
                  <a:pt x="7139" y="2135"/>
                  <a:pt x="6672" y="2078"/>
                  <a:pt x="6942" y="2172"/>
                </a:cubicBezTo>
                <a:cubicBezTo>
                  <a:pt x="7035" y="2208"/>
                  <a:pt x="7165" y="2229"/>
                  <a:pt x="7295" y="2255"/>
                </a:cubicBezTo>
                <a:cubicBezTo>
                  <a:pt x="7446" y="2286"/>
                  <a:pt x="7404" y="2281"/>
                  <a:pt x="7488" y="2302"/>
                </a:cubicBezTo>
                <a:cubicBezTo>
                  <a:pt x="7649" y="2348"/>
                  <a:pt x="7295" y="2276"/>
                  <a:pt x="7280" y="2271"/>
                </a:cubicBezTo>
                <a:cubicBezTo>
                  <a:pt x="7041" y="2224"/>
                  <a:pt x="6781" y="2177"/>
                  <a:pt x="6495" y="2156"/>
                </a:cubicBezTo>
                <a:cubicBezTo>
                  <a:pt x="7124" y="2302"/>
                  <a:pt x="7851" y="2442"/>
                  <a:pt x="8459" y="2671"/>
                </a:cubicBezTo>
                <a:cubicBezTo>
                  <a:pt x="8605" y="2722"/>
                  <a:pt x="8761" y="2769"/>
                  <a:pt x="8875" y="2863"/>
                </a:cubicBezTo>
                <a:cubicBezTo>
                  <a:pt x="8942" y="2847"/>
                  <a:pt x="8880" y="2910"/>
                  <a:pt x="8875" y="2863"/>
                </a:cubicBezTo>
                <a:cubicBezTo>
                  <a:pt x="8308" y="2650"/>
                  <a:pt x="7669" y="2432"/>
                  <a:pt x="6973" y="2317"/>
                </a:cubicBezTo>
                <a:cubicBezTo>
                  <a:pt x="6734" y="2281"/>
                  <a:pt x="6479" y="2234"/>
                  <a:pt x="6251" y="2224"/>
                </a:cubicBezTo>
                <a:cubicBezTo>
                  <a:pt x="6230" y="2219"/>
                  <a:pt x="6116" y="2208"/>
                  <a:pt x="6095" y="2234"/>
                </a:cubicBezTo>
                <a:cubicBezTo>
                  <a:pt x="6121" y="2219"/>
                  <a:pt x="6287" y="2265"/>
                  <a:pt x="6277" y="2271"/>
                </a:cubicBezTo>
                <a:cubicBezTo>
                  <a:pt x="6370" y="2281"/>
                  <a:pt x="6474" y="2286"/>
                  <a:pt x="6588" y="2317"/>
                </a:cubicBezTo>
                <a:cubicBezTo>
                  <a:pt x="6687" y="2343"/>
                  <a:pt x="6760" y="2390"/>
                  <a:pt x="6557" y="2364"/>
                </a:cubicBezTo>
                <a:cubicBezTo>
                  <a:pt x="6266" y="2328"/>
                  <a:pt x="6713" y="2400"/>
                  <a:pt x="6859" y="2432"/>
                </a:cubicBezTo>
                <a:cubicBezTo>
                  <a:pt x="7768" y="2608"/>
                  <a:pt x="8584" y="2894"/>
                  <a:pt x="9296" y="3247"/>
                </a:cubicBezTo>
                <a:cubicBezTo>
                  <a:pt x="9306" y="3247"/>
                  <a:pt x="9327" y="3247"/>
                  <a:pt x="9327" y="3263"/>
                </a:cubicBezTo>
                <a:cubicBezTo>
                  <a:pt x="9394" y="3247"/>
                  <a:pt x="9327" y="3310"/>
                  <a:pt x="9327" y="3263"/>
                </a:cubicBezTo>
                <a:cubicBezTo>
                  <a:pt x="9311" y="3258"/>
                  <a:pt x="9296" y="3263"/>
                  <a:pt x="9296" y="3247"/>
                </a:cubicBezTo>
                <a:cubicBezTo>
                  <a:pt x="8215" y="2769"/>
                  <a:pt x="6921" y="2400"/>
                  <a:pt x="5565" y="2317"/>
                </a:cubicBezTo>
                <a:cubicBezTo>
                  <a:pt x="5217" y="2297"/>
                  <a:pt x="4811" y="2260"/>
                  <a:pt x="4411" y="2286"/>
                </a:cubicBezTo>
                <a:cubicBezTo>
                  <a:pt x="4193" y="2302"/>
                  <a:pt x="4520" y="2291"/>
                  <a:pt x="4655" y="2302"/>
                </a:cubicBezTo>
                <a:cubicBezTo>
                  <a:pt x="4785" y="2317"/>
                  <a:pt x="5139" y="2317"/>
                  <a:pt x="5310" y="2348"/>
                </a:cubicBezTo>
                <a:cubicBezTo>
                  <a:pt x="5430" y="2375"/>
                  <a:pt x="5123" y="2364"/>
                  <a:pt x="5035" y="2364"/>
                </a:cubicBezTo>
                <a:cubicBezTo>
                  <a:pt x="4323" y="2369"/>
                  <a:pt x="3434" y="2426"/>
                  <a:pt x="2655" y="2478"/>
                </a:cubicBezTo>
                <a:cubicBezTo>
                  <a:pt x="2411" y="2494"/>
                  <a:pt x="2005" y="2556"/>
                  <a:pt x="1694" y="2624"/>
                </a:cubicBezTo>
                <a:cubicBezTo>
                  <a:pt x="1481" y="2665"/>
                  <a:pt x="1278" y="2728"/>
                  <a:pt x="1252" y="2738"/>
                </a:cubicBezTo>
                <a:cubicBezTo>
                  <a:pt x="1252" y="2738"/>
                  <a:pt x="1257" y="2733"/>
                  <a:pt x="1262" y="2733"/>
                </a:cubicBezTo>
                <a:cubicBezTo>
                  <a:pt x="1247" y="2738"/>
                  <a:pt x="1247" y="2738"/>
                  <a:pt x="1252" y="2738"/>
                </a:cubicBezTo>
                <a:cubicBezTo>
                  <a:pt x="1148" y="2769"/>
                  <a:pt x="1044" y="2790"/>
                  <a:pt x="940" y="2832"/>
                </a:cubicBezTo>
                <a:cubicBezTo>
                  <a:pt x="706" y="2925"/>
                  <a:pt x="1138" y="2800"/>
                  <a:pt x="1195" y="2780"/>
                </a:cubicBezTo>
                <a:cubicBezTo>
                  <a:pt x="1662" y="2650"/>
                  <a:pt x="2109" y="2546"/>
                  <a:pt x="2717" y="2494"/>
                </a:cubicBezTo>
                <a:cubicBezTo>
                  <a:pt x="3008" y="2468"/>
                  <a:pt x="3320" y="2463"/>
                  <a:pt x="3663" y="2447"/>
                </a:cubicBezTo>
                <a:cubicBezTo>
                  <a:pt x="3970" y="2432"/>
                  <a:pt x="4333" y="2380"/>
                  <a:pt x="4588" y="2416"/>
                </a:cubicBezTo>
                <a:cubicBezTo>
                  <a:pt x="4785" y="2442"/>
                  <a:pt x="4526" y="2447"/>
                  <a:pt x="4411" y="2447"/>
                </a:cubicBezTo>
                <a:cubicBezTo>
                  <a:pt x="4136" y="2447"/>
                  <a:pt x="3814" y="2452"/>
                  <a:pt x="3549" y="2494"/>
                </a:cubicBezTo>
                <a:cubicBezTo>
                  <a:pt x="3377" y="2520"/>
                  <a:pt x="3757" y="2499"/>
                  <a:pt x="3819" y="2494"/>
                </a:cubicBezTo>
                <a:cubicBezTo>
                  <a:pt x="4110" y="2484"/>
                  <a:pt x="4401" y="2484"/>
                  <a:pt x="4671" y="2494"/>
                </a:cubicBezTo>
                <a:cubicBezTo>
                  <a:pt x="5586" y="2535"/>
                  <a:pt x="6438" y="2686"/>
                  <a:pt x="7285" y="2878"/>
                </a:cubicBezTo>
                <a:cubicBezTo>
                  <a:pt x="7373" y="2899"/>
                  <a:pt x="7461" y="2920"/>
                  <a:pt x="7550" y="2941"/>
                </a:cubicBezTo>
                <a:cubicBezTo>
                  <a:pt x="7597" y="2941"/>
                  <a:pt x="7638" y="2951"/>
                  <a:pt x="7659" y="2972"/>
                </a:cubicBezTo>
                <a:cubicBezTo>
                  <a:pt x="7747" y="2956"/>
                  <a:pt x="7680" y="3024"/>
                  <a:pt x="7659" y="2972"/>
                </a:cubicBezTo>
                <a:cubicBezTo>
                  <a:pt x="7612" y="2977"/>
                  <a:pt x="7571" y="2967"/>
                  <a:pt x="7550" y="2941"/>
                </a:cubicBezTo>
                <a:cubicBezTo>
                  <a:pt x="7461" y="2920"/>
                  <a:pt x="7373" y="2899"/>
                  <a:pt x="7285" y="2878"/>
                </a:cubicBezTo>
                <a:cubicBezTo>
                  <a:pt x="6043" y="2608"/>
                  <a:pt x="4359" y="2546"/>
                  <a:pt x="2894" y="2655"/>
                </a:cubicBezTo>
                <a:cubicBezTo>
                  <a:pt x="2328" y="2697"/>
                  <a:pt x="1574" y="2790"/>
                  <a:pt x="1070" y="2956"/>
                </a:cubicBezTo>
                <a:cubicBezTo>
                  <a:pt x="821" y="3039"/>
                  <a:pt x="592" y="3117"/>
                  <a:pt x="556" y="3263"/>
                </a:cubicBezTo>
                <a:cubicBezTo>
                  <a:pt x="566" y="3232"/>
                  <a:pt x="561" y="3330"/>
                  <a:pt x="556" y="3325"/>
                </a:cubicBezTo>
                <a:cubicBezTo>
                  <a:pt x="571" y="3341"/>
                  <a:pt x="686" y="3310"/>
                  <a:pt x="670" y="3341"/>
                </a:cubicBezTo>
                <a:cubicBezTo>
                  <a:pt x="634" y="3398"/>
                  <a:pt x="504" y="3330"/>
                  <a:pt x="478" y="3372"/>
                </a:cubicBezTo>
                <a:cubicBezTo>
                  <a:pt x="431" y="3440"/>
                  <a:pt x="571" y="3455"/>
                  <a:pt x="602" y="3455"/>
                </a:cubicBezTo>
                <a:cubicBezTo>
                  <a:pt x="628" y="3455"/>
                  <a:pt x="841" y="3388"/>
                  <a:pt x="670" y="3455"/>
                </a:cubicBezTo>
                <a:cubicBezTo>
                  <a:pt x="660" y="3455"/>
                  <a:pt x="628" y="3486"/>
                  <a:pt x="618" y="3486"/>
                </a:cubicBezTo>
                <a:cubicBezTo>
                  <a:pt x="561" y="3502"/>
                  <a:pt x="467" y="3460"/>
                  <a:pt x="478" y="3580"/>
                </a:cubicBezTo>
                <a:cubicBezTo>
                  <a:pt x="478" y="3616"/>
                  <a:pt x="519" y="3611"/>
                  <a:pt x="509" y="3663"/>
                </a:cubicBezTo>
                <a:cubicBezTo>
                  <a:pt x="509" y="3668"/>
                  <a:pt x="447" y="3658"/>
                  <a:pt x="447" y="3663"/>
                </a:cubicBezTo>
                <a:cubicBezTo>
                  <a:pt x="426" y="3704"/>
                  <a:pt x="473" y="3673"/>
                  <a:pt x="478" y="3719"/>
                </a:cubicBezTo>
                <a:cubicBezTo>
                  <a:pt x="473" y="3704"/>
                  <a:pt x="426" y="3781"/>
                  <a:pt x="441" y="3776"/>
                </a:cubicBezTo>
                <a:cubicBezTo>
                  <a:pt x="374" y="3839"/>
                  <a:pt x="265" y="3823"/>
                  <a:pt x="270" y="3901"/>
                </a:cubicBezTo>
                <a:cubicBezTo>
                  <a:pt x="270" y="3948"/>
                  <a:pt x="379" y="3880"/>
                  <a:pt x="395" y="3948"/>
                </a:cubicBezTo>
                <a:cubicBezTo>
                  <a:pt x="400" y="3963"/>
                  <a:pt x="93" y="4078"/>
                  <a:pt x="285" y="4124"/>
                </a:cubicBezTo>
                <a:cubicBezTo>
                  <a:pt x="327" y="4135"/>
                  <a:pt x="358" y="4135"/>
                  <a:pt x="363" y="4135"/>
                </a:cubicBezTo>
                <a:cubicBezTo>
                  <a:pt x="358" y="4135"/>
                  <a:pt x="337" y="4140"/>
                  <a:pt x="301" y="4155"/>
                </a:cubicBezTo>
                <a:cubicBezTo>
                  <a:pt x="301" y="4155"/>
                  <a:pt x="249" y="4202"/>
                  <a:pt x="254" y="4208"/>
                </a:cubicBezTo>
                <a:cubicBezTo>
                  <a:pt x="265" y="4218"/>
                  <a:pt x="504" y="4130"/>
                  <a:pt x="379" y="4187"/>
                </a:cubicBezTo>
                <a:cubicBezTo>
                  <a:pt x="405" y="4176"/>
                  <a:pt x="166" y="4291"/>
                  <a:pt x="171" y="4270"/>
                </a:cubicBezTo>
                <a:cubicBezTo>
                  <a:pt x="145" y="4343"/>
                  <a:pt x="306" y="4322"/>
                  <a:pt x="301" y="4363"/>
                </a:cubicBezTo>
                <a:cubicBezTo>
                  <a:pt x="301" y="4363"/>
                  <a:pt x="0" y="4441"/>
                  <a:pt x="156" y="4462"/>
                </a:cubicBezTo>
                <a:cubicBezTo>
                  <a:pt x="228" y="4473"/>
                  <a:pt x="280" y="4530"/>
                  <a:pt x="332" y="4540"/>
                </a:cubicBezTo>
                <a:cubicBezTo>
                  <a:pt x="379" y="4550"/>
                  <a:pt x="431" y="4519"/>
                  <a:pt x="447" y="4524"/>
                </a:cubicBezTo>
                <a:cubicBezTo>
                  <a:pt x="493" y="4550"/>
                  <a:pt x="415" y="4592"/>
                  <a:pt x="509" y="4608"/>
                </a:cubicBezTo>
                <a:cubicBezTo>
                  <a:pt x="592" y="4618"/>
                  <a:pt x="769" y="4514"/>
                  <a:pt x="1003" y="4431"/>
                </a:cubicBezTo>
                <a:cubicBezTo>
                  <a:pt x="1792" y="4140"/>
                  <a:pt x="2806" y="4130"/>
                  <a:pt x="3788" y="4046"/>
                </a:cubicBezTo>
                <a:cubicBezTo>
                  <a:pt x="4250" y="4005"/>
                  <a:pt x="4707" y="4078"/>
                  <a:pt x="5149" y="4093"/>
                </a:cubicBezTo>
                <a:cubicBezTo>
                  <a:pt x="5414" y="4104"/>
                  <a:pt x="5669" y="4104"/>
                  <a:pt x="5918" y="4124"/>
                </a:cubicBezTo>
                <a:cubicBezTo>
                  <a:pt x="6287" y="4161"/>
                  <a:pt x="6635" y="4254"/>
                  <a:pt x="6989" y="4265"/>
                </a:cubicBezTo>
                <a:cubicBezTo>
                  <a:pt x="6978" y="4254"/>
                  <a:pt x="7020" y="4239"/>
                  <a:pt x="7051" y="4270"/>
                </a:cubicBezTo>
                <a:cubicBezTo>
                  <a:pt x="7186" y="4280"/>
                  <a:pt x="7004" y="4301"/>
                  <a:pt x="7134" y="4285"/>
                </a:cubicBezTo>
                <a:cubicBezTo>
                  <a:pt x="7269" y="4270"/>
                  <a:pt x="7072" y="4332"/>
                  <a:pt x="7212" y="4317"/>
                </a:cubicBezTo>
                <a:cubicBezTo>
                  <a:pt x="7233" y="4270"/>
                  <a:pt x="7300" y="4332"/>
                  <a:pt x="7212" y="4317"/>
                </a:cubicBezTo>
                <a:cubicBezTo>
                  <a:pt x="7243" y="4343"/>
                  <a:pt x="7290" y="4348"/>
                  <a:pt x="7342" y="4348"/>
                </a:cubicBezTo>
                <a:cubicBezTo>
                  <a:pt x="7342" y="4343"/>
                  <a:pt x="7342" y="4337"/>
                  <a:pt x="7342" y="4332"/>
                </a:cubicBezTo>
                <a:cubicBezTo>
                  <a:pt x="7259" y="4353"/>
                  <a:pt x="7321" y="4285"/>
                  <a:pt x="7342" y="4332"/>
                </a:cubicBezTo>
                <a:cubicBezTo>
                  <a:pt x="7363" y="4337"/>
                  <a:pt x="7399" y="4327"/>
                  <a:pt x="7404" y="4348"/>
                </a:cubicBezTo>
                <a:cubicBezTo>
                  <a:pt x="7425" y="4353"/>
                  <a:pt x="7446" y="4358"/>
                  <a:pt x="7461" y="4363"/>
                </a:cubicBezTo>
                <a:cubicBezTo>
                  <a:pt x="7446" y="4363"/>
                  <a:pt x="7415" y="4374"/>
                  <a:pt x="7420" y="4379"/>
                </a:cubicBezTo>
                <a:cubicBezTo>
                  <a:pt x="7430" y="4389"/>
                  <a:pt x="7477" y="4374"/>
                  <a:pt x="7467" y="4363"/>
                </a:cubicBezTo>
                <a:lnTo>
                  <a:pt x="7467" y="4363"/>
                </a:lnTo>
                <a:cubicBezTo>
                  <a:pt x="7919" y="4473"/>
                  <a:pt x="8371" y="4639"/>
                  <a:pt x="8781" y="4815"/>
                </a:cubicBezTo>
                <a:cubicBezTo>
                  <a:pt x="8916" y="4873"/>
                  <a:pt x="9041" y="4971"/>
                  <a:pt x="9181" y="5023"/>
                </a:cubicBezTo>
                <a:cubicBezTo>
                  <a:pt x="9291" y="5060"/>
                  <a:pt x="9400" y="5060"/>
                  <a:pt x="9504" y="5101"/>
                </a:cubicBezTo>
                <a:cubicBezTo>
                  <a:pt x="9670" y="5169"/>
                  <a:pt x="9836" y="5298"/>
                  <a:pt x="10012" y="5408"/>
                </a:cubicBezTo>
                <a:cubicBezTo>
                  <a:pt x="10506" y="5704"/>
                  <a:pt x="10968" y="6057"/>
                  <a:pt x="11451" y="6364"/>
                </a:cubicBezTo>
                <a:cubicBezTo>
                  <a:pt x="11997" y="6712"/>
                  <a:pt x="12631" y="7013"/>
                  <a:pt x="13421" y="7195"/>
                </a:cubicBezTo>
                <a:cubicBezTo>
                  <a:pt x="13545" y="7226"/>
                  <a:pt x="13873" y="7283"/>
                  <a:pt x="13712" y="7231"/>
                </a:cubicBezTo>
                <a:cubicBezTo>
                  <a:pt x="13166" y="7044"/>
                  <a:pt x="12672" y="6946"/>
                  <a:pt x="12205" y="6701"/>
                </a:cubicBezTo>
                <a:cubicBezTo>
                  <a:pt x="12158" y="6675"/>
                  <a:pt x="11924" y="6530"/>
                  <a:pt x="12127" y="6623"/>
                </a:cubicBezTo>
                <a:cubicBezTo>
                  <a:pt x="12470" y="6779"/>
                  <a:pt x="12937" y="6972"/>
                  <a:pt x="13358" y="7086"/>
                </a:cubicBezTo>
                <a:cubicBezTo>
                  <a:pt x="13597" y="7148"/>
                  <a:pt x="13868" y="7200"/>
                  <a:pt x="14112" y="7247"/>
                </a:cubicBezTo>
                <a:cubicBezTo>
                  <a:pt x="14741" y="7361"/>
                  <a:pt x="15291" y="7356"/>
                  <a:pt x="16014" y="7387"/>
                </a:cubicBezTo>
                <a:cubicBezTo>
                  <a:pt x="16419" y="7408"/>
                  <a:pt x="17281" y="7408"/>
                  <a:pt x="17645" y="7387"/>
                </a:cubicBezTo>
                <a:cubicBezTo>
                  <a:pt x="17640" y="7387"/>
                  <a:pt x="17983" y="7398"/>
                  <a:pt x="17983" y="7356"/>
                </a:cubicBezTo>
                <a:cubicBezTo>
                  <a:pt x="17983" y="7346"/>
                  <a:pt x="17718" y="7309"/>
                  <a:pt x="17692" y="7309"/>
                </a:cubicBezTo>
                <a:cubicBezTo>
                  <a:pt x="17661" y="7309"/>
                  <a:pt x="17635" y="7340"/>
                  <a:pt x="17614" y="7340"/>
                </a:cubicBezTo>
                <a:cubicBezTo>
                  <a:pt x="17494" y="7351"/>
                  <a:pt x="17333" y="7330"/>
                  <a:pt x="17183" y="7325"/>
                </a:cubicBezTo>
                <a:cubicBezTo>
                  <a:pt x="16564" y="7299"/>
                  <a:pt x="15858" y="7314"/>
                  <a:pt x="15198" y="7263"/>
                </a:cubicBezTo>
                <a:cubicBezTo>
                  <a:pt x="14969" y="7242"/>
                  <a:pt x="14668" y="7169"/>
                  <a:pt x="14429" y="7133"/>
                </a:cubicBezTo>
                <a:cubicBezTo>
                  <a:pt x="14403" y="7122"/>
                  <a:pt x="14335" y="7153"/>
                  <a:pt x="14335" y="7117"/>
                </a:cubicBezTo>
                <a:cubicBezTo>
                  <a:pt x="14304" y="7107"/>
                  <a:pt x="14242" y="7138"/>
                  <a:pt x="14236" y="7101"/>
                </a:cubicBezTo>
                <a:cubicBezTo>
                  <a:pt x="14210" y="7091"/>
                  <a:pt x="14143" y="7122"/>
                  <a:pt x="14143" y="7086"/>
                </a:cubicBezTo>
                <a:cubicBezTo>
                  <a:pt x="14039" y="7101"/>
                  <a:pt x="14106" y="7034"/>
                  <a:pt x="14143" y="7086"/>
                </a:cubicBezTo>
                <a:cubicBezTo>
                  <a:pt x="14169" y="7096"/>
                  <a:pt x="14236" y="7065"/>
                  <a:pt x="14236" y="7101"/>
                </a:cubicBezTo>
                <a:cubicBezTo>
                  <a:pt x="14268" y="7112"/>
                  <a:pt x="14330" y="7081"/>
                  <a:pt x="14335" y="7117"/>
                </a:cubicBezTo>
                <a:cubicBezTo>
                  <a:pt x="14361" y="7127"/>
                  <a:pt x="14429" y="7096"/>
                  <a:pt x="14429" y="7133"/>
                </a:cubicBezTo>
                <a:cubicBezTo>
                  <a:pt x="14470" y="7117"/>
                  <a:pt x="14637" y="7164"/>
                  <a:pt x="14668" y="7164"/>
                </a:cubicBezTo>
                <a:cubicBezTo>
                  <a:pt x="14829" y="7179"/>
                  <a:pt x="14564" y="7122"/>
                  <a:pt x="14413" y="7101"/>
                </a:cubicBezTo>
                <a:cubicBezTo>
                  <a:pt x="14257" y="7075"/>
                  <a:pt x="14169" y="7060"/>
                  <a:pt x="14060" y="7055"/>
                </a:cubicBezTo>
                <a:cubicBezTo>
                  <a:pt x="14008" y="7101"/>
                  <a:pt x="13940" y="7034"/>
                  <a:pt x="14060" y="7055"/>
                </a:cubicBezTo>
                <a:cubicBezTo>
                  <a:pt x="13862" y="6997"/>
                  <a:pt x="14304" y="7055"/>
                  <a:pt x="14429" y="7070"/>
                </a:cubicBezTo>
                <a:cubicBezTo>
                  <a:pt x="14631" y="7096"/>
                  <a:pt x="14824" y="7143"/>
                  <a:pt x="15037" y="7148"/>
                </a:cubicBezTo>
                <a:cubicBezTo>
                  <a:pt x="15260" y="7159"/>
                  <a:pt x="15395" y="7138"/>
                  <a:pt x="15645" y="7148"/>
                </a:cubicBezTo>
                <a:cubicBezTo>
                  <a:pt x="16492" y="7190"/>
                  <a:pt x="17500" y="7210"/>
                  <a:pt x="18175" y="7117"/>
                </a:cubicBezTo>
                <a:cubicBezTo>
                  <a:pt x="18399" y="7086"/>
                  <a:pt x="18617" y="7034"/>
                  <a:pt x="18830" y="7003"/>
                </a:cubicBezTo>
                <a:cubicBezTo>
                  <a:pt x="19074" y="6972"/>
                  <a:pt x="19313" y="6966"/>
                  <a:pt x="19500" y="6909"/>
                </a:cubicBezTo>
                <a:cubicBezTo>
                  <a:pt x="19511" y="6904"/>
                  <a:pt x="19547" y="6868"/>
                  <a:pt x="19599" y="6847"/>
                </a:cubicBezTo>
                <a:cubicBezTo>
                  <a:pt x="19573" y="6857"/>
                  <a:pt x="19739" y="6847"/>
                  <a:pt x="19693" y="6795"/>
                </a:cubicBezTo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506"/>
          </a:p>
        </p:txBody>
      </p:sp>
      <p:sp>
        <p:nvSpPr>
          <p:cNvPr id="36" name="TextBox 35"/>
          <p:cNvSpPr txBox="1"/>
          <p:nvPr/>
        </p:nvSpPr>
        <p:spPr>
          <a:xfrm>
            <a:off x="4503307" y="1430640"/>
            <a:ext cx="43197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spc="113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3</a:t>
            </a:r>
            <a:br>
              <a:rPr lang="en-US" sz="32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</a:br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Interaction</a:t>
            </a:r>
            <a:b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</a:br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design</a:t>
            </a:r>
          </a:p>
        </p:txBody>
      </p:sp>
      <p:sp>
        <p:nvSpPr>
          <p:cNvPr id="105" name="TextBox 104"/>
          <p:cNvSpPr txBox="1"/>
          <p:nvPr/>
        </p:nvSpPr>
        <p:spPr>
          <a:xfrm>
            <a:off x="4928303" y="2989585"/>
            <a:ext cx="3607145" cy="9235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Using a pre-trained ML model from ml5.js and the p5.js framework for the animations implementation</a:t>
            </a:r>
          </a:p>
        </p:txBody>
      </p:sp>
      <p:pic>
        <p:nvPicPr>
          <p:cNvPr id="17" name="Segnaposto immagine 16">
            <a:extLst>
              <a:ext uri="{FF2B5EF4-FFF2-40B4-BE49-F238E27FC236}">
                <a16:creationId xmlns:a16="http://schemas.microsoft.com/office/drawing/2014/main" id="{6EBF21F2-0A79-4C1F-B3CB-4098C7BC1F93}"/>
              </a:ext>
            </a:extLst>
          </p:cNvPr>
          <p:cNvPicPr>
            <a:picLocks noGrp="1" noChangeAspect="1"/>
          </p:cNvPicPr>
          <p:nvPr>
            <p:ph type="pic" sz="quarter" idx="26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00" r="730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921372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3096276" y="3391617"/>
            <a:ext cx="3703452" cy="102241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1" kern="1200" spc="113" dirty="0">
                <a:solidFill>
                  <a:schemeClr val="tx1"/>
                </a:solidFill>
                <a:latin typeface="SamsungOneUI Light Condensed" panose="020B0306030303020204" pitchFamily="34" charset="0"/>
                <a:ea typeface="+mj-ea"/>
                <a:cs typeface="+mj-cs"/>
              </a:rPr>
              <a:t>Modules and libraries used</a:t>
            </a: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2E2D6188-24E5-426A-BB2A-3FA2D6B9C3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16248"/>
            <a:ext cx="2673478" cy="3427251"/>
          </a:xfrm>
          <a:custGeom>
            <a:avLst/>
            <a:gdLst>
              <a:gd name="connsiteX0" fmla="*/ 640080 w 3564638"/>
              <a:gd name="connsiteY0" fmla="*/ 0 h 4569668"/>
              <a:gd name="connsiteX1" fmla="*/ 3564638 w 3564638"/>
              <a:gd name="connsiteY1" fmla="*/ 2924558 h 4569668"/>
              <a:gd name="connsiteX2" fmla="*/ 3065170 w 3564638"/>
              <a:gd name="connsiteY2" fmla="*/ 4559707 h 4569668"/>
              <a:gd name="connsiteX3" fmla="*/ 3057720 w 3564638"/>
              <a:gd name="connsiteY3" fmla="*/ 4569668 h 4569668"/>
              <a:gd name="connsiteX4" fmla="*/ 0 w 3564638"/>
              <a:gd name="connsiteY4" fmla="*/ 4569668 h 4569668"/>
              <a:gd name="connsiteX5" fmla="*/ 0 w 3564638"/>
              <a:gd name="connsiteY5" fmla="*/ 72448 h 4569668"/>
              <a:gd name="connsiteX6" fmla="*/ 50679 w 3564638"/>
              <a:gd name="connsiteY6" fmla="*/ 59417 h 4569668"/>
              <a:gd name="connsiteX7" fmla="*/ 640080 w 3564638"/>
              <a:gd name="connsiteY7" fmla="*/ 0 h 45696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64638" h="4569668">
                <a:moveTo>
                  <a:pt x="640080" y="0"/>
                </a:moveTo>
                <a:cubicBezTo>
                  <a:pt x="2255269" y="0"/>
                  <a:pt x="3564638" y="1309369"/>
                  <a:pt x="3564638" y="2924558"/>
                </a:cubicBezTo>
                <a:cubicBezTo>
                  <a:pt x="3564638" y="3530254"/>
                  <a:pt x="3380508" y="4092944"/>
                  <a:pt x="3065170" y="4559707"/>
                </a:cubicBezTo>
                <a:lnTo>
                  <a:pt x="3057720" y="4569668"/>
                </a:lnTo>
                <a:lnTo>
                  <a:pt x="0" y="4569668"/>
                </a:lnTo>
                <a:lnTo>
                  <a:pt x="0" y="72448"/>
                </a:lnTo>
                <a:lnTo>
                  <a:pt x="50679" y="59417"/>
                </a:lnTo>
                <a:cubicBezTo>
                  <a:pt x="241061" y="20459"/>
                  <a:pt x="438181" y="0"/>
                  <a:pt x="64008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F6E384F5-137A-40B1-97F0-694CC6ECD5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91663"/>
            <a:ext cx="2798064" cy="3551837"/>
          </a:xfrm>
          <a:custGeom>
            <a:avLst/>
            <a:gdLst>
              <a:gd name="connsiteX0" fmla="*/ 640080 w 3730752"/>
              <a:gd name="connsiteY0" fmla="*/ 0 h 4735782"/>
              <a:gd name="connsiteX1" fmla="*/ 3730752 w 3730752"/>
              <a:gd name="connsiteY1" fmla="*/ 3090672 h 4735782"/>
              <a:gd name="connsiteX2" fmla="*/ 3357725 w 3730752"/>
              <a:gd name="connsiteY2" fmla="*/ 4563870 h 4735782"/>
              <a:gd name="connsiteX3" fmla="*/ 3253285 w 3730752"/>
              <a:gd name="connsiteY3" fmla="*/ 4735782 h 4735782"/>
              <a:gd name="connsiteX4" fmla="*/ 0 w 3730752"/>
              <a:gd name="connsiteY4" fmla="*/ 4735782 h 4735782"/>
              <a:gd name="connsiteX5" fmla="*/ 0 w 3730752"/>
              <a:gd name="connsiteY5" fmla="*/ 67215 h 4735782"/>
              <a:gd name="connsiteX6" fmla="*/ 17202 w 3730752"/>
              <a:gd name="connsiteY6" fmla="*/ 62792 h 4735782"/>
              <a:gd name="connsiteX7" fmla="*/ 640080 w 3730752"/>
              <a:gd name="connsiteY7" fmla="*/ 0 h 4735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30752" h="4735782">
                <a:moveTo>
                  <a:pt x="640080" y="0"/>
                </a:moveTo>
                <a:cubicBezTo>
                  <a:pt x="2347011" y="0"/>
                  <a:pt x="3730752" y="1383741"/>
                  <a:pt x="3730752" y="3090672"/>
                </a:cubicBezTo>
                <a:cubicBezTo>
                  <a:pt x="3730752" y="3624088"/>
                  <a:pt x="3595621" y="4125943"/>
                  <a:pt x="3357725" y="4563870"/>
                </a:cubicBezTo>
                <a:lnTo>
                  <a:pt x="3253285" y="4735782"/>
                </a:lnTo>
                <a:lnTo>
                  <a:pt x="0" y="4735782"/>
                </a:lnTo>
                <a:lnTo>
                  <a:pt x="0" y="67215"/>
                </a:lnTo>
                <a:lnTo>
                  <a:pt x="17202" y="62792"/>
                </a:lnTo>
                <a:cubicBezTo>
                  <a:pt x="218397" y="21621"/>
                  <a:pt x="426714" y="0"/>
                  <a:pt x="64008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9DBC4630-03DA-474F-BBCB-BA3AE6B317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486" y="-3249"/>
            <a:ext cx="3182112" cy="1840618"/>
          </a:xfrm>
          <a:custGeom>
            <a:avLst/>
            <a:gdLst>
              <a:gd name="connsiteX0" fmla="*/ 28633 w 4242816"/>
              <a:gd name="connsiteY0" fmla="*/ 0 h 2454158"/>
              <a:gd name="connsiteX1" fmla="*/ 4214183 w 4242816"/>
              <a:gd name="connsiteY1" fmla="*/ 0 h 2454158"/>
              <a:gd name="connsiteX2" fmla="*/ 4231864 w 4242816"/>
              <a:gd name="connsiteY2" fmla="*/ 115848 h 2454158"/>
              <a:gd name="connsiteX3" fmla="*/ 4242816 w 4242816"/>
              <a:gd name="connsiteY3" fmla="*/ 332750 h 2454158"/>
              <a:gd name="connsiteX4" fmla="*/ 2121408 w 4242816"/>
              <a:gd name="connsiteY4" fmla="*/ 2454158 h 2454158"/>
              <a:gd name="connsiteX5" fmla="*/ 0 w 4242816"/>
              <a:gd name="connsiteY5" fmla="*/ 332750 h 2454158"/>
              <a:gd name="connsiteX6" fmla="*/ 10953 w 4242816"/>
              <a:gd name="connsiteY6" fmla="*/ 115848 h 2454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42816" h="2454158">
                <a:moveTo>
                  <a:pt x="28633" y="0"/>
                </a:moveTo>
                <a:lnTo>
                  <a:pt x="4214183" y="0"/>
                </a:lnTo>
                <a:lnTo>
                  <a:pt x="4231864" y="115848"/>
                </a:lnTo>
                <a:cubicBezTo>
                  <a:pt x="4239106" y="187164"/>
                  <a:pt x="4242816" y="259524"/>
                  <a:pt x="4242816" y="332750"/>
                </a:cubicBezTo>
                <a:cubicBezTo>
                  <a:pt x="4242816" y="1504371"/>
                  <a:pt x="3293029" y="2454158"/>
                  <a:pt x="2121408" y="2454158"/>
                </a:cubicBezTo>
                <a:cubicBezTo>
                  <a:pt x="949787" y="2454158"/>
                  <a:pt x="0" y="1504371"/>
                  <a:pt x="0" y="332750"/>
                </a:cubicBezTo>
                <a:cubicBezTo>
                  <a:pt x="0" y="259524"/>
                  <a:pt x="3710" y="187164"/>
                  <a:pt x="10953" y="115848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1208BC59-C84F-483F-80CD-FAEC74229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4929" y="0"/>
            <a:ext cx="2935224" cy="1713925"/>
          </a:xfrm>
          <a:custGeom>
            <a:avLst/>
            <a:gdLst>
              <a:gd name="connsiteX0" fmla="*/ 29691 w 3913632"/>
              <a:gd name="connsiteY0" fmla="*/ 0 h 2285234"/>
              <a:gd name="connsiteX1" fmla="*/ 3883942 w 3913632"/>
              <a:gd name="connsiteY1" fmla="*/ 0 h 2285234"/>
              <a:gd name="connsiteX2" fmla="*/ 3903529 w 3913632"/>
              <a:gd name="connsiteY2" fmla="*/ 128345 h 2285234"/>
              <a:gd name="connsiteX3" fmla="*/ 3913632 w 3913632"/>
              <a:gd name="connsiteY3" fmla="*/ 328418 h 2285234"/>
              <a:gd name="connsiteX4" fmla="*/ 1956816 w 3913632"/>
              <a:gd name="connsiteY4" fmla="*/ 2285234 h 2285234"/>
              <a:gd name="connsiteX5" fmla="*/ 0 w 3913632"/>
              <a:gd name="connsiteY5" fmla="*/ 328418 h 2285234"/>
              <a:gd name="connsiteX6" fmla="*/ 10103 w 3913632"/>
              <a:gd name="connsiteY6" fmla="*/ 128345 h 22852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13632" h="2285234">
                <a:moveTo>
                  <a:pt x="29691" y="0"/>
                </a:moveTo>
                <a:lnTo>
                  <a:pt x="3883942" y="0"/>
                </a:lnTo>
                <a:lnTo>
                  <a:pt x="3903529" y="128345"/>
                </a:lnTo>
                <a:cubicBezTo>
                  <a:pt x="3910210" y="194127"/>
                  <a:pt x="3913632" y="260873"/>
                  <a:pt x="3913632" y="328418"/>
                </a:cubicBezTo>
                <a:cubicBezTo>
                  <a:pt x="3913632" y="1409138"/>
                  <a:pt x="3037536" y="2285234"/>
                  <a:pt x="1956816" y="2285234"/>
                </a:cubicBezTo>
                <a:cubicBezTo>
                  <a:pt x="876096" y="2285234"/>
                  <a:pt x="0" y="1409138"/>
                  <a:pt x="0" y="328418"/>
                </a:cubicBezTo>
                <a:cubicBezTo>
                  <a:pt x="0" y="260873"/>
                  <a:pt x="3422" y="194127"/>
                  <a:pt x="10103" y="12834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A1DABD52-05DF-4F31-AFB9-B330D8BE46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44169" y="544431"/>
            <a:ext cx="2139696" cy="2139696"/>
          </a:xfrm>
          <a:custGeom>
            <a:avLst/>
            <a:gdLst>
              <a:gd name="connsiteX0" fmla="*/ 1426464 w 2852928"/>
              <a:gd name="connsiteY0" fmla="*/ 0 h 2852928"/>
              <a:gd name="connsiteX1" fmla="*/ 2852928 w 2852928"/>
              <a:gd name="connsiteY1" fmla="*/ 1426464 h 2852928"/>
              <a:gd name="connsiteX2" fmla="*/ 1426464 w 2852928"/>
              <a:gd name="connsiteY2" fmla="*/ 2852928 h 2852928"/>
              <a:gd name="connsiteX3" fmla="*/ 0 w 2852928"/>
              <a:gd name="connsiteY3" fmla="*/ 1426464 h 2852928"/>
              <a:gd name="connsiteX4" fmla="*/ 1426464 w 2852928"/>
              <a:gd name="connsiteY4" fmla="*/ 0 h 2852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52928" h="2852928">
                <a:moveTo>
                  <a:pt x="1426464" y="0"/>
                </a:moveTo>
                <a:cubicBezTo>
                  <a:pt x="2214278" y="0"/>
                  <a:pt x="2852928" y="638650"/>
                  <a:pt x="2852928" y="1426464"/>
                </a:cubicBezTo>
                <a:cubicBezTo>
                  <a:pt x="2852928" y="2214278"/>
                  <a:pt x="2214278" y="2852928"/>
                  <a:pt x="1426464" y="2852928"/>
                </a:cubicBezTo>
                <a:cubicBezTo>
                  <a:pt x="638650" y="2852928"/>
                  <a:pt x="0" y="2214278"/>
                  <a:pt x="0" y="1426464"/>
                </a:cubicBezTo>
                <a:cubicBezTo>
                  <a:pt x="0" y="638650"/>
                  <a:pt x="638650" y="0"/>
                  <a:pt x="1426464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78418A25-6EAC-4140-BFE6-284E1925B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0725" y="420987"/>
            <a:ext cx="2386584" cy="238658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4D3230F0-FA9D-4639-A743-7076F8CF4C8B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4026" y="1141774"/>
            <a:ext cx="1182189" cy="899777"/>
          </a:xfrm>
          <a:prstGeom prst="rect">
            <a:avLst/>
          </a:prstGeom>
        </p:spPr>
      </p:pic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6B9D64DB-4D5C-4A91-B45F-F301E3174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64426" y="-3249"/>
            <a:ext cx="2579574" cy="2662562"/>
          </a:xfrm>
          <a:custGeom>
            <a:avLst/>
            <a:gdLst>
              <a:gd name="connsiteX0" fmla="*/ 115336 w 3439432"/>
              <a:gd name="connsiteY0" fmla="*/ 0 h 3550083"/>
              <a:gd name="connsiteX1" fmla="*/ 3439432 w 3439432"/>
              <a:gd name="connsiteY1" fmla="*/ 0 h 3550083"/>
              <a:gd name="connsiteX2" fmla="*/ 3439432 w 3439432"/>
              <a:gd name="connsiteY2" fmla="*/ 3462762 h 3550083"/>
              <a:gd name="connsiteX3" fmla="*/ 3318024 w 3439432"/>
              <a:gd name="connsiteY3" fmla="*/ 3493980 h 3550083"/>
              <a:gd name="connsiteX4" fmla="*/ 2761488 w 3439432"/>
              <a:gd name="connsiteY4" fmla="*/ 3550083 h 3550083"/>
              <a:gd name="connsiteX5" fmla="*/ 0 w 3439432"/>
              <a:gd name="connsiteY5" fmla="*/ 788595 h 3550083"/>
              <a:gd name="connsiteX6" fmla="*/ 70713 w 3439432"/>
              <a:gd name="connsiteY6" fmla="*/ 164949 h 3550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9432" h="3550083">
                <a:moveTo>
                  <a:pt x="115336" y="0"/>
                </a:moveTo>
                <a:lnTo>
                  <a:pt x="3439432" y="0"/>
                </a:lnTo>
                <a:lnTo>
                  <a:pt x="3439432" y="3462762"/>
                </a:lnTo>
                <a:lnTo>
                  <a:pt x="3318024" y="3493980"/>
                </a:lnTo>
                <a:cubicBezTo>
                  <a:pt x="3138258" y="3530765"/>
                  <a:pt x="2952129" y="3550083"/>
                  <a:pt x="2761488" y="3550083"/>
                </a:cubicBezTo>
                <a:cubicBezTo>
                  <a:pt x="1236360" y="3550083"/>
                  <a:pt x="0" y="2313723"/>
                  <a:pt x="0" y="788595"/>
                </a:cubicBezTo>
                <a:cubicBezTo>
                  <a:pt x="0" y="574124"/>
                  <a:pt x="24450" y="365364"/>
                  <a:pt x="70713" y="164949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8E4F04B5-4D4A-4F70-8549-384AF5351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89070" y="-3247"/>
            <a:ext cx="2454929" cy="2537917"/>
          </a:xfrm>
          <a:custGeom>
            <a:avLst/>
            <a:gdLst>
              <a:gd name="connsiteX0" fmla="*/ 122841 w 3273238"/>
              <a:gd name="connsiteY0" fmla="*/ 0 h 3383891"/>
              <a:gd name="connsiteX1" fmla="*/ 3273238 w 3273238"/>
              <a:gd name="connsiteY1" fmla="*/ 0 h 3383891"/>
              <a:gd name="connsiteX2" fmla="*/ 3273238 w 3273238"/>
              <a:gd name="connsiteY2" fmla="*/ 3291335 h 3383891"/>
              <a:gd name="connsiteX3" fmla="*/ 3118338 w 3273238"/>
              <a:gd name="connsiteY3" fmla="*/ 3331164 h 3383891"/>
              <a:gd name="connsiteX4" fmla="*/ 2595295 w 3273238"/>
              <a:gd name="connsiteY4" fmla="*/ 3383891 h 3383891"/>
              <a:gd name="connsiteX5" fmla="*/ 0 w 3273238"/>
              <a:gd name="connsiteY5" fmla="*/ 788596 h 3383891"/>
              <a:gd name="connsiteX6" fmla="*/ 116679 w 3273238"/>
              <a:gd name="connsiteY6" fmla="*/ 16835 h 3383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73238" h="3383891">
                <a:moveTo>
                  <a:pt x="122841" y="0"/>
                </a:moveTo>
                <a:lnTo>
                  <a:pt x="3273238" y="0"/>
                </a:lnTo>
                <a:lnTo>
                  <a:pt x="3273238" y="3291335"/>
                </a:lnTo>
                <a:lnTo>
                  <a:pt x="3118338" y="3331164"/>
                </a:lnTo>
                <a:cubicBezTo>
                  <a:pt x="2949390" y="3365736"/>
                  <a:pt x="2774463" y="3383891"/>
                  <a:pt x="2595295" y="3383891"/>
                </a:cubicBezTo>
                <a:cubicBezTo>
                  <a:pt x="1161953" y="3383891"/>
                  <a:pt x="0" y="2221938"/>
                  <a:pt x="0" y="788596"/>
                </a:cubicBezTo>
                <a:cubicBezTo>
                  <a:pt x="0" y="519845"/>
                  <a:pt x="40850" y="260634"/>
                  <a:pt x="116679" y="1683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1" name="Freeform: Shape 60">
            <a:extLst>
              <a:ext uri="{FF2B5EF4-FFF2-40B4-BE49-F238E27FC236}">
                <a16:creationId xmlns:a16="http://schemas.microsoft.com/office/drawing/2014/main" id="{0D14DB62-3EB3-452E-89EE-30B0CDB0C8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22427" y="3053491"/>
            <a:ext cx="2121573" cy="2090009"/>
          </a:xfrm>
          <a:custGeom>
            <a:avLst/>
            <a:gdLst>
              <a:gd name="connsiteX0" fmla="*/ 1888236 w 2828765"/>
              <a:gd name="connsiteY0" fmla="*/ 0 h 2786678"/>
              <a:gd name="connsiteX1" fmla="*/ 2788281 w 2828765"/>
              <a:gd name="connsiteY1" fmla="*/ 227900 h 2786678"/>
              <a:gd name="connsiteX2" fmla="*/ 2828765 w 2828765"/>
              <a:gd name="connsiteY2" fmla="*/ 252495 h 2786678"/>
              <a:gd name="connsiteX3" fmla="*/ 2828765 w 2828765"/>
              <a:gd name="connsiteY3" fmla="*/ 2786678 h 2786678"/>
              <a:gd name="connsiteX4" fmla="*/ 227128 w 2828765"/>
              <a:gd name="connsiteY4" fmla="*/ 2786678 h 2786678"/>
              <a:gd name="connsiteX5" fmla="*/ 148387 w 2828765"/>
              <a:gd name="connsiteY5" fmla="*/ 2623223 h 2786678"/>
              <a:gd name="connsiteX6" fmla="*/ 0 w 2828765"/>
              <a:gd name="connsiteY6" fmla="*/ 1888236 h 2786678"/>
              <a:gd name="connsiteX7" fmla="*/ 1888236 w 2828765"/>
              <a:gd name="connsiteY7" fmla="*/ 0 h 278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828765" h="2786678">
                <a:moveTo>
                  <a:pt x="1888236" y="0"/>
                </a:moveTo>
                <a:cubicBezTo>
                  <a:pt x="2214125" y="0"/>
                  <a:pt x="2520731" y="82558"/>
                  <a:pt x="2788281" y="227900"/>
                </a:cubicBezTo>
                <a:lnTo>
                  <a:pt x="2828765" y="252495"/>
                </a:lnTo>
                <a:lnTo>
                  <a:pt x="2828765" y="2786678"/>
                </a:lnTo>
                <a:lnTo>
                  <a:pt x="227128" y="2786678"/>
                </a:lnTo>
                <a:lnTo>
                  <a:pt x="148387" y="2623223"/>
                </a:lnTo>
                <a:cubicBezTo>
                  <a:pt x="52837" y="2397318"/>
                  <a:pt x="0" y="2148947"/>
                  <a:pt x="0" y="1888236"/>
                </a:cubicBezTo>
                <a:cubicBezTo>
                  <a:pt x="0" y="845392"/>
                  <a:pt x="845392" y="0"/>
                  <a:pt x="1888236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3" name="Freeform: Shape 62">
            <a:extLst>
              <a:ext uri="{FF2B5EF4-FFF2-40B4-BE49-F238E27FC236}">
                <a16:creationId xmlns:a16="http://schemas.microsoft.com/office/drawing/2014/main" id="{CB14CE1B-4BC5-4EF2-BE3D-05E4F580B3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99498" y="2930563"/>
            <a:ext cx="2244502" cy="2212937"/>
          </a:xfrm>
          <a:custGeom>
            <a:avLst/>
            <a:gdLst>
              <a:gd name="connsiteX0" fmla="*/ 2052140 w 2992669"/>
              <a:gd name="connsiteY0" fmla="*/ 0 h 2950582"/>
              <a:gd name="connsiteX1" fmla="*/ 2850926 w 2992669"/>
              <a:gd name="connsiteY1" fmla="*/ 161267 h 2950582"/>
              <a:gd name="connsiteX2" fmla="*/ 2992669 w 2992669"/>
              <a:gd name="connsiteY2" fmla="*/ 229549 h 2950582"/>
              <a:gd name="connsiteX3" fmla="*/ 2992669 w 2992669"/>
              <a:gd name="connsiteY3" fmla="*/ 2950582 h 2950582"/>
              <a:gd name="connsiteX4" fmla="*/ 209274 w 2992669"/>
              <a:gd name="connsiteY4" fmla="*/ 2950582 h 2950582"/>
              <a:gd name="connsiteX5" fmla="*/ 161267 w 2992669"/>
              <a:gd name="connsiteY5" fmla="*/ 2850926 h 2950582"/>
              <a:gd name="connsiteX6" fmla="*/ 0 w 2992669"/>
              <a:gd name="connsiteY6" fmla="*/ 2052140 h 2950582"/>
              <a:gd name="connsiteX7" fmla="*/ 2052140 w 2992669"/>
              <a:gd name="connsiteY7" fmla="*/ 0 h 2950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92669" h="2950582">
                <a:moveTo>
                  <a:pt x="2052140" y="0"/>
                </a:moveTo>
                <a:cubicBezTo>
                  <a:pt x="2335482" y="0"/>
                  <a:pt x="2605411" y="57424"/>
                  <a:pt x="2850926" y="161267"/>
                </a:cubicBezTo>
                <a:lnTo>
                  <a:pt x="2992669" y="229549"/>
                </a:lnTo>
                <a:lnTo>
                  <a:pt x="2992669" y="2950582"/>
                </a:lnTo>
                <a:lnTo>
                  <a:pt x="209274" y="2950582"/>
                </a:lnTo>
                <a:lnTo>
                  <a:pt x="161267" y="2850926"/>
                </a:lnTo>
                <a:cubicBezTo>
                  <a:pt x="57423" y="2605411"/>
                  <a:pt x="0" y="2335482"/>
                  <a:pt x="0" y="2052140"/>
                </a:cubicBezTo>
                <a:cubicBezTo>
                  <a:pt x="0" y="918774"/>
                  <a:pt x="918774" y="0"/>
                  <a:pt x="205214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7" name="Immagine 16">
            <a:extLst>
              <a:ext uri="{FF2B5EF4-FFF2-40B4-BE49-F238E27FC236}">
                <a16:creationId xmlns:a16="http://schemas.microsoft.com/office/drawing/2014/main" id="{7A2232D1-5167-4360-AE28-A00FE312C922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6436" y="3924580"/>
            <a:ext cx="1601833" cy="489448"/>
          </a:xfrm>
          <a:prstGeom prst="rect">
            <a:avLst/>
          </a:prstGeom>
        </p:spPr>
      </p:pic>
      <p:pic>
        <p:nvPicPr>
          <p:cNvPr id="52" name="Immagine 51">
            <a:extLst>
              <a:ext uri="{FF2B5EF4-FFF2-40B4-BE49-F238E27FC236}">
                <a16:creationId xmlns:a16="http://schemas.microsoft.com/office/drawing/2014/main" id="{65FF7410-823C-4BA3-A952-640E654418DE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478" y="3102118"/>
            <a:ext cx="2111569" cy="822462"/>
          </a:xfrm>
          <a:prstGeom prst="rect">
            <a:avLst/>
          </a:prstGeom>
        </p:spPr>
      </p:pic>
      <p:pic>
        <p:nvPicPr>
          <p:cNvPr id="56" name="Immagine 55">
            <a:extLst>
              <a:ext uri="{FF2B5EF4-FFF2-40B4-BE49-F238E27FC236}">
                <a16:creationId xmlns:a16="http://schemas.microsoft.com/office/drawing/2014/main" id="{B3E4C72D-766F-4140-996A-68F778C3192D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7007" y="273816"/>
            <a:ext cx="2351005" cy="694719"/>
          </a:xfrm>
          <a:prstGeom prst="rect">
            <a:avLst/>
          </a:prstGeom>
        </p:spPr>
      </p:pic>
      <p:pic>
        <p:nvPicPr>
          <p:cNvPr id="60" name="Immagine 59">
            <a:extLst>
              <a:ext uri="{FF2B5EF4-FFF2-40B4-BE49-F238E27FC236}">
                <a16:creationId xmlns:a16="http://schemas.microsoft.com/office/drawing/2014/main" id="{5AAFB72C-FBAF-4E3F-B4B8-6C8792911E5D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9498" y="804274"/>
            <a:ext cx="2178409" cy="67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6609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advClick="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039DF793-B893-8440-A4AE-DA60EE1597BC}"/>
              </a:ext>
            </a:extLst>
          </p:cNvPr>
          <p:cNvSpPr txBox="1"/>
          <p:nvPr/>
        </p:nvSpPr>
        <p:spPr>
          <a:xfrm>
            <a:off x="5589050" y="2834160"/>
            <a:ext cx="2433271" cy="641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Used for describing the variation of the LFO cut off.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C7A32C5-C8AB-DB4B-9B57-02507671854B}"/>
              </a:ext>
            </a:extLst>
          </p:cNvPr>
          <p:cNvSpPr txBox="1"/>
          <p:nvPr/>
        </p:nvSpPr>
        <p:spPr>
          <a:xfrm>
            <a:off x="543356" y="1399543"/>
            <a:ext cx="44355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  <a:t>The three animations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90290D9-53FD-2042-93BC-0C91873568E4}"/>
              </a:ext>
            </a:extLst>
          </p:cNvPr>
          <p:cNvSpPr txBox="1"/>
          <p:nvPr/>
        </p:nvSpPr>
        <p:spPr>
          <a:xfrm>
            <a:off x="565357" y="2834160"/>
            <a:ext cx="2433271" cy="641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It represents the variation of the reverb amount.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12E35F0-4AC2-5F4C-B269-50676F3CE944}"/>
              </a:ext>
            </a:extLst>
          </p:cNvPr>
          <p:cNvSpPr txBox="1"/>
          <p:nvPr/>
        </p:nvSpPr>
        <p:spPr>
          <a:xfrm>
            <a:off x="565357" y="2342147"/>
            <a:ext cx="16065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Squared Rose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F719D93-2190-7B47-9309-CB2E33164E29}"/>
              </a:ext>
            </a:extLst>
          </p:cNvPr>
          <p:cNvSpPr txBox="1"/>
          <p:nvPr/>
        </p:nvSpPr>
        <p:spPr>
          <a:xfrm>
            <a:off x="3077205" y="2834160"/>
            <a:ext cx="2433271" cy="1478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it-IT" sz="16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It</a:t>
            </a:r>
            <a:r>
              <a:rPr lang="it-IT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represents</a:t>
            </a:r>
            <a:r>
              <a:rPr lang="it-IT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the double </a:t>
            </a:r>
            <a:r>
              <a:rPr lang="it-IT" sz="16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variation</a:t>
            </a:r>
            <a:r>
              <a:rPr lang="it-IT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of feedback (</a:t>
            </a:r>
            <a:r>
              <a:rPr lang="it-IT" sz="16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sphere</a:t>
            </a:r>
            <a:r>
              <a:rPr lang="it-IT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radius</a:t>
            </a:r>
            <a:r>
              <a:rPr lang="it-IT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) and </a:t>
            </a:r>
            <a:r>
              <a:rPr lang="it-IT" sz="16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modulation</a:t>
            </a:r>
            <a:r>
              <a:rPr lang="it-IT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amplitude</a:t>
            </a:r>
            <a:r>
              <a:rPr lang="it-IT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(</a:t>
            </a:r>
            <a:r>
              <a:rPr lang="it-IT" sz="16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rays</a:t>
            </a:r>
            <a:r>
              <a:rPr lang="it-IT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length</a:t>
            </a:r>
            <a:r>
              <a:rPr lang="it-IT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).</a:t>
            </a:r>
            <a:endParaRPr lang="en-US" sz="1600" dirty="0">
              <a:solidFill>
                <a:srgbClr val="002060"/>
              </a:solidFill>
              <a:latin typeface="SamsungOneUI Light Condensed" panose="020B0306030303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FBF8B30-86C7-B64F-AD22-C06445ED6F3A}"/>
              </a:ext>
            </a:extLst>
          </p:cNvPr>
          <p:cNvSpPr txBox="1"/>
          <p:nvPr/>
        </p:nvSpPr>
        <p:spPr>
          <a:xfrm>
            <a:off x="3077205" y="2342147"/>
            <a:ext cx="13676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Sun Sphere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242F9E8A-18EE-F746-AC61-7C8C920C357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1798921">
            <a:off x="6202693" y="-2770757"/>
            <a:ext cx="4805778" cy="5143500"/>
          </a:xfrm>
          <a:prstGeom prst="rect">
            <a:avLst/>
          </a:prstGeom>
        </p:spPr>
      </p:pic>
      <p:sp>
        <p:nvSpPr>
          <p:cNvPr id="10" name="TextBox 18">
            <a:extLst>
              <a:ext uri="{FF2B5EF4-FFF2-40B4-BE49-F238E27FC236}">
                <a16:creationId xmlns:a16="http://schemas.microsoft.com/office/drawing/2014/main" id="{0B23BB03-EEB2-4AF4-BDDC-5D9915A1A97D}"/>
              </a:ext>
            </a:extLst>
          </p:cNvPr>
          <p:cNvSpPr txBox="1"/>
          <p:nvPr/>
        </p:nvSpPr>
        <p:spPr>
          <a:xfrm>
            <a:off x="5589050" y="2371695"/>
            <a:ext cx="17155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Double Square</a:t>
            </a:r>
          </a:p>
        </p:txBody>
      </p:sp>
    </p:spTree>
    <p:extLst>
      <p:ext uri="{BB962C8B-B14F-4D97-AF65-F5344CB8AC3E}">
        <p14:creationId xmlns:p14="http://schemas.microsoft.com/office/powerpoint/2010/main" val="13343510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efault Theme">
  <a:themeElements>
    <a:clrScheme name="Custom 42">
      <a:dk1>
        <a:srgbClr val="B4B4B4"/>
      </a:dk1>
      <a:lt1>
        <a:srgbClr val="FFFFFF"/>
      </a:lt1>
      <a:dk2>
        <a:srgbClr val="151540"/>
      </a:dk2>
      <a:lt2>
        <a:srgbClr val="FFFFFF"/>
      </a:lt2>
      <a:accent1>
        <a:srgbClr val="151540"/>
      </a:accent1>
      <a:accent2>
        <a:srgbClr val="F32F7F"/>
      </a:accent2>
      <a:accent3>
        <a:srgbClr val="71B278"/>
      </a:accent3>
      <a:accent4>
        <a:srgbClr val="52ACB5"/>
      </a:accent4>
      <a:accent5>
        <a:srgbClr val="1286DD"/>
      </a:accent5>
      <a:accent6>
        <a:srgbClr val="CDCED1"/>
      </a:accent6>
      <a:hlink>
        <a:srgbClr val="F33B48"/>
      </a:hlink>
      <a:folHlink>
        <a:srgbClr val="FFC000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</TotalTime>
  <Words>256</Words>
  <Application>Microsoft Office PowerPoint</Application>
  <PresentationFormat>Presentazione su schermo (16:9)</PresentationFormat>
  <Paragraphs>59</Paragraphs>
  <Slides>13</Slides>
  <Notes>7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9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13</vt:i4>
      </vt:variant>
    </vt:vector>
  </HeadingPairs>
  <TitlesOfParts>
    <vt:vector size="23" baseType="lpstr">
      <vt:lpstr>Arial</vt:lpstr>
      <vt:lpstr>Calibri</vt:lpstr>
      <vt:lpstr>Calibri Light</vt:lpstr>
      <vt:lpstr>Lato Light</vt:lpstr>
      <vt:lpstr>Montserrat Bold</vt:lpstr>
      <vt:lpstr>Poppins Light</vt:lpstr>
      <vt:lpstr>Roboto Regular</vt:lpstr>
      <vt:lpstr>SamsungOneUI Light Condensed</vt:lpstr>
      <vt:lpstr>Steinberg Chord Symbols</vt:lpstr>
      <vt:lpstr>Default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Jonathan Rocco</dc:creator>
  <cp:lastModifiedBy>Luca Cattaneo</cp:lastModifiedBy>
  <cp:revision>24</cp:revision>
  <dcterms:created xsi:type="dcterms:W3CDTF">2021-05-29T16:19:14Z</dcterms:created>
  <dcterms:modified xsi:type="dcterms:W3CDTF">2021-05-30T11:42:20Z</dcterms:modified>
</cp:coreProperties>
</file>